
<file path=[Content_Types].xml><?xml version="1.0" encoding="utf-8"?>
<Types xmlns="http://schemas.openxmlformats.org/package/2006/content-types">
  <Default Extension="wav" ContentType="audio/x-wav"/>
  <Default Extension="png" ContentType="image/png"/>
  <Default Extension="jpeg" ContentType="image/jpeg"/>
  <Default Extension="JPG" ContentType="image/.jp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0"/>
  </p:notesMasterIdLst>
  <p:sldIdLst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</p:sldIdLst>
  <p:sldSz cx="12192000" cy="6858000"/>
  <p:notesSz cx="6858000" cy="9144000"/>
  <p:custDataLst>
    <p:tags r:id="rId7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张 泽元" initials="张" lastIdx="1" clrIdx="0"/>
  <p:cmAuthor id="7" name="Taylor Hartwell" initials="TH [6]" lastIdx="1" clrIdx="6"/>
  <p:cmAuthor id="1" name="陈宣霖" initials="陈" lastIdx="1" clrIdx="0"/>
  <p:cmAuthor id="2" name="作者" initials="A" lastIdx="1" clrIdx="1"/>
  <p:cmAuthor id="4" name="DTY" initials="D" lastIdx="1" clrIdx="7"/>
  <p:cmAuthor id="5" name="未知用户11" initials="未知用户11" lastIdx="1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D9D9"/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99" d="100"/>
          <a:sy n="99" d="100"/>
        </p:scale>
        <p:origin x="84" y="58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0" Type="http://schemas.openxmlformats.org/officeDocument/2006/relationships/tags" Target="tags/tag428.xml"/><Relationship Id="rId7" Type="http://schemas.openxmlformats.org/officeDocument/2006/relationships/slide" Target="slides/slide5.xml"/><Relationship Id="rId69" Type="http://schemas.openxmlformats.org/officeDocument/2006/relationships/commentAuthors" Target="commentAuthors.xml"/><Relationship Id="rId68" Type="http://schemas.openxmlformats.org/officeDocument/2006/relationships/tableStyles" Target="tableStyles.xml"/><Relationship Id="rId67" Type="http://schemas.openxmlformats.org/officeDocument/2006/relationships/viewProps" Target="viewProps.xml"/><Relationship Id="rId66" Type="http://schemas.openxmlformats.org/officeDocument/2006/relationships/presProps" Target="presProps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4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3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E6506A-62AA-4D5F-AD58-31AF7D2E6C9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E6506A-62AA-4D5F-AD58-31AF7D2E6C9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E6506A-62AA-4D5F-AD58-31AF7D2E6C9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E6506A-62AA-4D5F-AD58-31AF7D2E6C9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330" y="1555115"/>
            <a:ext cx="5233035" cy="4608195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/>
            </a:gs>
            <a:gs pos="100000">
              <a:schemeClr val="bg2">
                <a:lumMod val="8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16.jpeg"/><Relationship Id="rId4" Type="http://schemas.openxmlformats.org/officeDocument/2006/relationships/image" Target="../media/image17.png"/><Relationship Id="rId3" Type="http://schemas.openxmlformats.org/officeDocument/2006/relationships/image" Target="../media/image19.png"/><Relationship Id="rId2" Type="http://schemas.openxmlformats.org/officeDocument/2006/relationships/image" Target="../media/image20.jpeg"/><Relationship Id="rId1" Type="http://schemas.openxmlformats.org/officeDocument/2006/relationships/image" Target="../media/image18.jpeg"/></Relationships>
</file>

<file path=ppt/slides/_rels/slide1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17.png"/><Relationship Id="rId4" Type="http://schemas.openxmlformats.org/officeDocument/2006/relationships/image" Target="../media/image18.jpeg"/><Relationship Id="rId3" Type="http://schemas.openxmlformats.org/officeDocument/2006/relationships/image" Target="../media/image16.jpeg"/><Relationship Id="rId2" Type="http://schemas.openxmlformats.org/officeDocument/2006/relationships/image" Target="../media/image19.png"/><Relationship Id="rId1" Type="http://schemas.openxmlformats.org/officeDocument/2006/relationships/image" Target="../media/image20.jpeg"/></Relationships>
</file>

<file path=ppt/slides/_rels/slide1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18.jpeg"/><Relationship Id="rId4" Type="http://schemas.openxmlformats.org/officeDocument/2006/relationships/image" Target="../media/image20.jpeg"/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image" Target="../media/image6.png"/><Relationship Id="rId8" Type="http://schemas.openxmlformats.org/officeDocument/2006/relationships/image" Target="../media/image26.png"/><Relationship Id="rId7" Type="http://schemas.openxmlformats.org/officeDocument/2006/relationships/image" Target="../media/image25.png"/><Relationship Id="rId6" Type="http://schemas.openxmlformats.org/officeDocument/2006/relationships/tags" Target="../tags/tag182.xml"/><Relationship Id="rId5" Type="http://schemas.microsoft.com/office/2007/relationships/hdphoto" Target="../media/image24.wdp"/><Relationship Id="rId4" Type="http://schemas.openxmlformats.org/officeDocument/2006/relationships/image" Target="../media/image23.png"/><Relationship Id="rId3" Type="http://schemas.openxmlformats.org/officeDocument/2006/relationships/tags" Target="../tags/tag181.xml"/><Relationship Id="rId2" Type="http://schemas.openxmlformats.org/officeDocument/2006/relationships/image" Target="../media/image22.png"/><Relationship Id="rId11" Type="http://schemas.openxmlformats.org/officeDocument/2006/relationships/slideLayout" Target="../slideLayouts/slideLayout1.xml"/><Relationship Id="rId10" Type="http://schemas.openxmlformats.org/officeDocument/2006/relationships/audio" Target="../media/audio2.wav"/><Relationship Id="rId1" Type="http://schemas.openxmlformats.org/officeDocument/2006/relationships/tags" Target="../tags/tag180.xml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image" Target="../media/image6.png"/><Relationship Id="rId8" Type="http://schemas.openxmlformats.org/officeDocument/2006/relationships/image" Target="../media/image26.png"/><Relationship Id="rId7" Type="http://schemas.openxmlformats.org/officeDocument/2006/relationships/image" Target="../media/image27.png"/><Relationship Id="rId6" Type="http://schemas.openxmlformats.org/officeDocument/2006/relationships/tags" Target="../tags/tag185.xml"/><Relationship Id="rId5" Type="http://schemas.microsoft.com/office/2007/relationships/hdphoto" Target="../media/image24.wdp"/><Relationship Id="rId4" Type="http://schemas.openxmlformats.org/officeDocument/2006/relationships/image" Target="../media/image23.png"/><Relationship Id="rId3" Type="http://schemas.openxmlformats.org/officeDocument/2006/relationships/tags" Target="../tags/tag184.xml"/><Relationship Id="rId2" Type="http://schemas.openxmlformats.org/officeDocument/2006/relationships/image" Target="../media/image22.png"/><Relationship Id="rId11" Type="http://schemas.openxmlformats.org/officeDocument/2006/relationships/slideLayout" Target="../slideLayouts/slideLayout1.xml"/><Relationship Id="rId10" Type="http://schemas.openxmlformats.org/officeDocument/2006/relationships/audio" Target="../media/audio2.wav"/><Relationship Id="rId1" Type="http://schemas.openxmlformats.org/officeDocument/2006/relationships/tags" Target="../tags/tag183.xml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1.xml"/><Relationship Id="rId4" Type="http://schemas.openxmlformats.org/officeDocument/2006/relationships/audio" Target="../media/audio1.wav"/><Relationship Id="rId3" Type="http://schemas.openxmlformats.org/officeDocument/2006/relationships/tags" Target="../tags/tag186.xml"/><Relationship Id="rId2" Type="http://schemas.openxmlformats.org/officeDocument/2006/relationships/image" Target="../media/image3.png"/><Relationship Id="rId1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png"/><Relationship Id="rId2" Type="http://schemas.openxmlformats.org/officeDocument/2006/relationships/image" Target="../media/image30.png"/><Relationship Id="rId1" Type="http://schemas.openxmlformats.org/officeDocument/2006/relationships/image" Target="../media/image29.jpe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png"/><Relationship Id="rId2" Type="http://schemas.openxmlformats.org/officeDocument/2006/relationships/image" Target="../media/image30.png"/><Relationship Id="rId1" Type="http://schemas.openxmlformats.org/officeDocument/2006/relationships/image" Target="../media/image29.jpeg"/></Relationships>
</file>

<file path=ppt/slides/_rels/slide1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audio" Target="../media/audio1.wav"/><Relationship Id="rId4" Type="http://schemas.openxmlformats.org/officeDocument/2006/relationships/tags" Target="../tags/tag187.xml"/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audio" Target="../media/audio1.wav"/><Relationship Id="rId4" Type="http://schemas.openxmlformats.org/officeDocument/2006/relationships/tags" Target="../tags/tag188.xml"/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audio" Target="../media/audio1.wav"/><Relationship Id="rId5" Type="http://schemas.openxmlformats.org/officeDocument/2006/relationships/tags" Target="../tags/tag189.xml"/><Relationship Id="rId4" Type="http://schemas.openxmlformats.org/officeDocument/2006/relationships/image" Target="../media/image38.png"/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audio" Target="../media/audio1.wav"/><Relationship Id="rId5" Type="http://schemas.openxmlformats.org/officeDocument/2006/relationships/tags" Target="../tags/tag190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audio1.wav"/><Relationship Id="rId1" Type="http://schemas.openxmlformats.org/officeDocument/2006/relationships/image" Target="../media/image8.png"/></Relationships>
</file>

<file path=ppt/slides/_rels/slide2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45.png"/><Relationship Id="rId4" Type="http://schemas.openxmlformats.org/officeDocument/2006/relationships/image" Target="../media/image44.jpeg"/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3.jpeg"/><Relationship Id="rId4" Type="http://schemas.openxmlformats.org/officeDocument/2006/relationships/image" Target="../media/image42.jpeg"/><Relationship Id="rId3" Type="http://schemas.openxmlformats.org/officeDocument/2006/relationships/image" Target="../media/image45.png"/><Relationship Id="rId2" Type="http://schemas.openxmlformats.org/officeDocument/2006/relationships/image" Target="../media/image44.jpeg"/><Relationship Id="rId1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47.jpeg"/><Relationship Id="rId5" Type="http://schemas.openxmlformats.org/officeDocument/2006/relationships/image" Target="../media/image42.jpeg"/><Relationship Id="rId4" Type="http://schemas.openxmlformats.org/officeDocument/2006/relationships/image" Target="../media/image44.jpeg"/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44.jpeg"/><Relationship Id="rId4" Type="http://schemas.openxmlformats.org/officeDocument/2006/relationships/image" Target="../media/image45.png"/><Relationship Id="rId3" Type="http://schemas.openxmlformats.org/officeDocument/2006/relationships/image" Target="../media/image47.jpeg"/><Relationship Id="rId2" Type="http://schemas.openxmlformats.org/officeDocument/2006/relationships/image" Target="../media/image46.png"/><Relationship Id="rId1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42.jpeg"/><Relationship Id="rId5" Type="http://schemas.openxmlformats.org/officeDocument/2006/relationships/image" Target="../media/image45.png"/><Relationship Id="rId4" Type="http://schemas.openxmlformats.org/officeDocument/2006/relationships/image" Target="../media/image46.png"/><Relationship Id="rId3" Type="http://schemas.openxmlformats.org/officeDocument/2006/relationships/image" Target="../media/image48.png"/><Relationship Id="rId2" Type="http://schemas.openxmlformats.org/officeDocument/2006/relationships/image" Target="../media/image47.jpeg"/><Relationship Id="rId1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44.jpeg"/><Relationship Id="rId5" Type="http://schemas.openxmlformats.org/officeDocument/2006/relationships/image" Target="../media/image46.png"/><Relationship Id="rId4" Type="http://schemas.openxmlformats.org/officeDocument/2006/relationships/image" Target="../media/image47.jpeg"/><Relationship Id="rId3" Type="http://schemas.openxmlformats.org/officeDocument/2006/relationships/image" Target="../media/image42.jpeg"/><Relationship Id="rId2" Type="http://schemas.openxmlformats.org/officeDocument/2006/relationships/image" Target="../media/image48.png"/><Relationship Id="rId1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3.png"/><Relationship Id="rId3" Type="http://schemas.openxmlformats.org/officeDocument/2006/relationships/image" Target="../media/image13.png"/><Relationship Id="rId2" Type="http://schemas.openxmlformats.org/officeDocument/2006/relationships/image" Target="../media/image50.png"/><Relationship Id="rId1" Type="http://schemas.openxmlformats.org/officeDocument/2006/relationships/image" Target="../media/image49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99" Type="http://schemas.openxmlformats.org/officeDocument/2006/relationships/tags" Target="../tags/tag288.xml"/><Relationship Id="rId98" Type="http://schemas.openxmlformats.org/officeDocument/2006/relationships/tags" Target="../tags/tag287.xml"/><Relationship Id="rId97" Type="http://schemas.openxmlformats.org/officeDocument/2006/relationships/tags" Target="../tags/tag286.xml"/><Relationship Id="rId96" Type="http://schemas.openxmlformats.org/officeDocument/2006/relationships/tags" Target="../tags/tag285.xml"/><Relationship Id="rId95" Type="http://schemas.openxmlformats.org/officeDocument/2006/relationships/tags" Target="../tags/tag284.xml"/><Relationship Id="rId94" Type="http://schemas.openxmlformats.org/officeDocument/2006/relationships/tags" Target="../tags/tag283.xml"/><Relationship Id="rId93" Type="http://schemas.openxmlformats.org/officeDocument/2006/relationships/tags" Target="../tags/tag282.xml"/><Relationship Id="rId92" Type="http://schemas.openxmlformats.org/officeDocument/2006/relationships/tags" Target="../tags/tag281.xml"/><Relationship Id="rId91" Type="http://schemas.openxmlformats.org/officeDocument/2006/relationships/tags" Target="../tags/tag280.xml"/><Relationship Id="rId90" Type="http://schemas.openxmlformats.org/officeDocument/2006/relationships/tags" Target="../tags/tag279.xml"/><Relationship Id="rId9" Type="http://schemas.openxmlformats.org/officeDocument/2006/relationships/tags" Target="../tags/tag198.xml"/><Relationship Id="rId89" Type="http://schemas.openxmlformats.org/officeDocument/2006/relationships/tags" Target="../tags/tag278.xml"/><Relationship Id="rId88" Type="http://schemas.openxmlformats.org/officeDocument/2006/relationships/tags" Target="../tags/tag277.xml"/><Relationship Id="rId87" Type="http://schemas.openxmlformats.org/officeDocument/2006/relationships/tags" Target="../tags/tag276.xml"/><Relationship Id="rId86" Type="http://schemas.openxmlformats.org/officeDocument/2006/relationships/tags" Target="../tags/tag275.xml"/><Relationship Id="rId85" Type="http://schemas.openxmlformats.org/officeDocument/2006/relationships/tags" Target="../tags/tag274.xml"/><Relationship Id="rId84" Type="http://schemas.openxmlformats.org/officeDocument/2006/relationships/tags" Target="../tags/tag273.xml"/><Relationship Id="rId83" Type="http://schemas.openxmlformats.org/officeDocument/2006/relationships/tags" Target="../tags/tag272.xml"/><Relationship Id="rId82" Type="http://schemas.openxmlformats.org/officeDocument/2006/relationships/tags" Target="../tags/tag271.xml"/><Relationship Id="rId81" Type="http://schemas.openxmlformats.org/officeDocument/2006/relationships/tags" Target="../tags/tag270.xml"/><Relationship Id="rId80" Type="http://schemas.openxmlformats.org/officeDocument/2006/relationships/tags" Target="../tags/tag269.xml"/><Relationship Id="rId8" Type="http://schemas.openxmlformats.org/officeDocument/2006/relationships/tags" Target="../tags/tag197.xml"/><Relationship Id="rId79" Type="http://schemas.openxmlformats.org/officeDocument/2006/relationships/tags" Target="../tags/tag268.xml"/><Relationship Id="rId78" Type="http://schemas.openxmlformats.org/officeDocument/2006/relationships/tags" Target="../tags/tag267.xml"/><Relationship Id="rId77" Type="http://schemas.openxmlformats.org/officeDocument/2006/relationships/tags" Target="../tags/tag266.xml"/><Relationship Id="rId76" Type="http://schemas.openxmlformats.org/officeDocument/2006/relationships/tags" Target="../tags/tag265.xml"/><Relationship Id="rId75" Type="http://schemas.openxmlformats.org/officeDocument/2006/relationships/tags" Target="../tags/tag264.xml"/><Relationship Id="rId74" Type="http://schemas.openxmlformats.org/officeDocument/2006/relationships/tags" Target="../tags/tag263.xml"/><Relationship Id="rId73" Type="http://schemas.openxmlformats.org/officeDocument/2006/relationships/tags" Target="../tags/tag262.xml"/><Relationship Id="rId72" Type="http://schemas.openxmlformats.org/officeDocument/2006/relationships/tags" Target="../tags/tag261.xml"/><Relationship Id="rId71" Type="http://schemas.openxmlformats.org/officeDocument/2006/relationships/tags" Target="../tags/tag260.xml"/><Relationship Id="rId70" Type="http://schemas.openxmlformats.org/officeDocument/2006/relationships/tags" Target="../tags/tag259.xml"/><Relationship Id="rId7" Type="http://schemas.openxmlformats.org/officeDocument/2006/relationships/tags" Target="../tags/tag196.xml"/><Relationship Id="rId69" Type="http://schemas.openxmlformats.org/officeDocument/2006/relationships/tags" Target="../tags/tag258.xml"/><Relationship Id="rId68" Type="http://schemas.openxmlformats.org/officeDocument/2006/relationships/tags" Target="../tags/tag257.xml"/><Relationship Id="rId67" Type="http://schemas.openxmlformats.org/officeDocument/2006/relationships/tags" Target="../tags/tag256.xml"/><Relationship Id="rId66" Type="http://schemas.openxmlformats.org/officeDocument/2006/relationships/tags" Target="../tags/tag255.xml"/><Relationship Id="rId65" Type="http://schemas.openxmlformats.org/officeDocument/2006/relationships/tags" Target="../tags/tag254.xml"/><Relationship Id="rId64" Type="http://schemas.openxmlformats.org/officeDocument/2006/relationships/tags" Target="../tags/tag253.xml"/><Relationship Id="rId63" Type="http://schemas.openxmlformats.org/officeDocument/2006/relationships/tags" Target="../tags/tag252.xml"/><Relationship Id="rId62" Type="http://schemas.openxmlformats.org/officeDocument/2006/relationships/tags" Target="../tags/tag251.xml"/><Relationship Id="rId61" Type="http://schemas.openxmlformats.org/officeDocument/2006/relationships/tags" Target="../tags/tag250.xml"/><Relationship Id="rId60" Type="http://schemas.openxmlformats.org/officeDocument/2006/relationships/tags" Target="../tags/tag249.xml"/><Relationship Id="rId6" Type="http://schemas.openxmlformats.org/officeDocument/2006/relationships/tags" Target="../tags/tag195.xml"/><Relationship Id="rId59" Type="http://schemas.openxmlformats.org/officeDocument/2006/relationships/tags" Target="../tags/tag248.xml"/><Relationship Id="rId58" Type="http://schemas.openxmlformats.org/officeDocument/2006/relationships/tags" Target="../tags/tag247.xml"/><Relationship Id="rId57" Type="http://schemas.openxmlformats.org/officeDocument/2006/relationships/tags" Target="../tags/tag246.xml"/><Relationship Id="rId56" Type="http://schemas.openxmlformats.org/officeDocument/2006/relationships/tags" Target="../tags/tag245.xml"/><Relationship Id="rId55" Type="http://schemas.openxmlformats.org/officeDocument/2006/relationships/tags" Target="../tags/tag244.xml"/><Relationship Id="rId54" Type="http://schemas.openxmlformats.org/officeDocument/2006/relationships/tags" Target="../tags/tag243.xml"/><Relationship Id="rId53" Type="http://schemas.openxmlformats.org/officeDocument/2006/relationships/tags" Target="../tags/tag242.xml"/><Relationship Id="rId52" Type="http://schemas.openxmlformats.org/officeDocument/2006/relationships/tags" Target="../tags/tag241.xml"/><Relationship Id="rId51" Type="http://schemas.openxmlformats.org/officeDocument/2006/relationships/tags" Target="../tags/tag240.xml"/><Relationship Id="rId50" Type="http://schemas.openxmlformats.org/officeDocument/2006/relationships/tags" Target="../tags/tag239.xml"/><Relationship Id="rId5" Type="http://schemas.openxmlformats.org/officeDocument/2006/relationships/tags" Target="../tags/tag194.xml"/><Relationship Id="rId49" Type="http://schemas.openxmlformats.org/officeDocument/2006/relationships/tags" Target="../tags/tag238.xml"/><Relationship Id="rId48" Type="http://schemas.openxmlformats.org/officeDocument/2006/relationships/tags" Target="../tags/tag237.xml"/><Relationship Id="rId47" Type="http://schemas.openxmlformats.org/officeDocument/2006/relationships/tags" Target="../tags/tag236.xml"/><Relationship Id="rId46" Type="http://schemas.openxmlformats.org/officeDocument/2006/relationships/tags" Target="../tags/tag235.xml"/><Relationship Id="rId45" Type="http://schemas.openxmlformats.org/officeDocument/2006/relationships/tags" Target="../tags/tag234.xml"/><Relationship Id="rId44" Type="http://schemas.openxmlformats.org/officeDocument/2006/relationships/tags" Target="../tags/tag233.xml"/><Relationship Id="rId43" Type="http://schemas.openxmlformats.org/officeDocument/2006/relationships/tags" Target="../tags/tag232.xml"/><Relationship Id="rId42" Type="http://schemas.openxmlformats.org/officeDocument/2006/relationships/tags" Target="../tags/tag231.xml"/><Relationship Id="rId41" Type="http://schemas.openxmlformats.org/officeDocument/2006/relationships/tags" Target="../tags/tag230.xml"/><Relationship Id="rId40" Type="http://schemas.openxmlformats.org/officeDocument/2006/relationships/tags" Target="../tags/tag229.xml"/><Relationship Id="rId4" Type="http://schemas.openxmlformats.org/officeDocument/2006/relationships/tags" Target="../tags/tag193.xml"/><Relationship Id="rId39" Type="http://schemas.openxmlformats.org/officeDocument/2006/relationships/tags" Target="../tags/tag228.xml"/><Relationship Id="rId38" Type="http://schemas.openxmlformats.org/officeDocument/2006/relationships/tags" Target="../tags/tag227.xml"/><Relationship Id="rId37" Type="http://schemas.openxmlformats.org/officeDocument/2006/relationships/tags" Target="../tags/tag226.xml"/><Relationship Id="rId36" Type="http://schemas.openxmlformats.org/officeDocument/2006/relationships/tags" Target="../tags/tag225.xml"/><Relationship Id="rId35" Type="http://schemas.openxmlformats.org/officeDocument/2006/relationships/tags" Target="../tags/tag224.xml"/><Relationship Id="rId34" Type="http://schemas.openxmlformats.org/officeDocument/2006/relationships/tags" Target="../tags/tag223.xml"/><Relationship Id="rId33" Type="http://schemas.openxmlformats.org/officeDocument/2006/relationships/tags" Target="../tags/tag222.xml"/><Relationship Id="rId32" Type="http://schemas.openxmlformats.org/officeDocument/2006/relationships/tags" Target="../tags/tag221.xml"/><Relationship Id="rId31" Type="http://schemas.openxmlformats.org/officeDocument/2006/relationships/tags" Target="../tags/tag220.xml"/><Relationship Id="rId30" Type="http://schemas.openxmlformats.org/officeDocument/2006/relationships/tags" Target="../tags/tag219.xml"/><Relationship Id="rId3" Type="http://schemas.openxmlformats.org/officeDocument/2006/relationships/tags" Target="../tags/tag192.xml"/><Relationship Id="rId29" Type="http://schemas.openxmlformats.org/officeDocument/2006/relationships/tags" Target="../tags/tag218.xml"/><Relationship Id="rId28" Type="http://schemas.openxmlformats.org/officeDocument/2006/relationships/tags" Target="../tags/tag217.xml"/><Relationship Id="rId27" Type="http://schemas.openxmlformats.org/officeDocument/2006/relationships/tags" Target="../tags/tag216.xml"/><Relationship Id="rId26" Type="http://schemas.openxmlformats.org/officeDocument/2006/relationships/tags" Target="../tags/tag215.xml"/><Relationship Id="rId25" Type="http://schemas.openxmlformats.org/officeDocument/2006/relationships/tags" Target="../tags/tag214.xml"/><Relationship Id="rId24" Type="http://schemas.openxmlformats.org/officeDocument/2006/relationships/tags" Target="../tags/tag213.xml"/><Relationship Id="rId23" Type="http://schemas.openxmlformats.org/officeDocument/2006/relationships/tags" Target="../tags/tag212.xml"/><Relationship Id="rId22" Type="http://schemas.openxmlformats.org/officeDocument/2006/relationships/tags" Target="../tags/tag211.xml"/><Relationship Id="rId21" Type="http://schemas.openxmlformats.org/officeDocument/2006/relationships/tags" Target="../tags/tag210.xml"/><Relationship Id="rId20" Type="http://schemas.openxmlformats.org/officeDocument/2006/relationships/tags" Target="../tags/tag209.xml"/><Relationship Id="rId2" Type="http://schemas.openxmlformats.org/officeDocument/2006/relationships/tags" Target="../tags/tag191.xml"/><Relationship Id="rId19" Type="http://schemas.openxmlformats.org/officeDocument/2006/relationships/tags" Target="../tags/tag208.xml"/><Relationship Id="rId18" Type="http://schemas.openxmlformats.org/officeDocument/2006/relationships/tags" Target="../tags/tag207.xml"/><Relationship Id="rId17" Type="http://schemas.openxmlformats.org/officeDocument/2006/relationships/tags" Target="../tags/tag206.xml"/><Relationship Id="rId16" Type="http://schemas.openxmlformats.org/officeDocument/2006/relationships/tags" Target="../tags/tag205.xml"/><Relationship Id="rId15" Type="http://schemas.openxmlformats.org/officeDocument/2006/relationships/tags" Target="../tags/tag204.xml"/><Relationship Id="rId14" Type="http://schemas.openxmlformats.org/officeDocument/2006/relationships/tags" Target="../tags/tag203.xml"/><Relationship Id="rId13" Type="http://schemas.openxmlformats.org/officeDocument/2006/relationships/tags" Target="../tags/tag202.xml"/><Relationship Id="rId12" Type="http://schemas.openxmlformats.org/officeDocument/2006/relationships/tags" Target="../tags/tag201.xml"/><Relationship Id="rId119" Type="http://schemas.openxmlformats.org/officeDocument/2006/relationships/slideLayout" Target="../slideLayouts/slideLayout1.xml"/><Relationship Id="rId118" Type="http://schemas.openxmlformats.org/officeDocument/2006/relationships/image" Target="../media/image3.png"/><Relationship Id="rId117" Type="http://schemas.openxmlformats.org/officeDocument/2006/relationships/tags" Target="../tags/tag306.xml"/><Relationship Id="rId116" Type="http://schemas.openxmlformats.org/officeDocument/2006/relationships/tags" Target="../tags/tag305.xml"/><Relationship Id="rId115" Type="http://schemas.openxmlformats.org/officeDocument/2006/relationships/tags" Target="../tags/tag304.xml"/><Relationship Id="rId114" Type="http://schemas.openxmlformats.org/officeDocument/2006/relationships/tags" Target="../tags/tag303.xml"/><Relationship Id="rId113" Type="http://schemas.openxmlformats.org/officeDocument/2006/relationships/tags" Target="../tags/tag302.xml"/><Relationship Id="rId112" Type="http://schemas.openxmlformats.org/officeDocument/2006/relationships/tags" Target="../tags/tag301.xml"/><Relationship Id="rId111" Type="http://schemas.openxmlformats.org/officeDocument/2006/relationships/tags" Target="../tags/tag300.xml"/><Relationship Id="rId110" Type="http://schemas.openxmlformats.org/officeDocument/2006/relationships/tags" Target="../tags/tag299.xml"/><Relationship Id="rId11" Type="http://schemas.openxmlformats.org/officeDocument/2006/relationships/tags" Target="../tags/tag200.xml"/><Relationship Id="rId109" Type="http://schemas.openxmlformats.org/officeDocument/2006/relationships/tags" Target="../tags/tag298.xml"/><Relationship Id="rId108" Type="http://schemas.openxmlformats.org/officeDocument/2006/relationships/tags" Target="../tags/tag297.xml"/><Relationship Id="rId107" Type="http://schemas.openxmlformats.org/officeDocument/2006/relationships/tags" Target="../tags/tag296.xml"/><Relationship Id="rId106" Type="http://schemas.openxmlformats.org/officeDocument/2006/relationships/tags" Target="../tags/tag295.xml"/><Relationship Id="rId105" Type="http://schemas.openxmlformats.org/officeDocument/2006/relationships/tags" Target="../tags/tag294.xml"/><Relationship Id="rId104" Type="http://schemas.openxmlformats.org/officeDocument/2006/relationships/tags" Target="../tags/tag293.xml"/><Relationship Id="rId103" Type="http://schemas.openxmlformats.org/officeDocument/2006/relationships/tags" Target="../tags/tag292.xml"/><Relationship Id="rId102" Type="http://schemas.openxmlformats.org/officeDocument/2006/relationships/tags" Target="../tags/tag291.xml"/><Relationship Id="rId101" Type="http://schemas.openxmlformats.org/officeDocument/2006/relationships/tags" Target="../tags/tag290.xml"/><Relationship Id="rId100" Type="http://schemas.openxmlformats.org/officeDocument/2006/relationships/tags" Target="../tags/tag289.xml"/><Relationship Id="rId10" Type="http://schemas.openxmlformats.org/officeDocument/2006/relationships/tags" Target="../tags/tag199.xml"/><Relationship Id="rId1" Type="http://schemas.openxmlformats.org/officeDocument/2006/relationships/image" Target="../media/image10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1.png"/><Relationship Id="rId1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audio3.wav"/><Relationship Id="rId1" Type="http://schemas.openxmlformats.org/officeDocument/2006/relationships/image" Target="../media/image5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audio1.wav"/><Relationship Id="rId1" Type="http://schemas.openxmlformats.org/officeDocument/2006/relationships/image" Target="../media/image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audio1.wav"/><Relationship Id="rId1" Type="http://schemas.openxmlformats.org/officeDocument/2006/relationships/image" Target="../media/image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audio1.wav"/><Relationship Id="rId1" Type="http://schemas.openxmlformats.org/officeDocument/2006/relationships/image" Target="../media/image8.png"/></Relationships>
</file>

<file path=ppt/slides/_rels/slide3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audio" Target="../media/audio1.wav"/><Relationship Id="rId4" Type="http://schemas.openxmlformats.org/officeDocument/2006/relationships/tags" Target="../tags/tag307.xml"/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image" Target="../media/image31.png"/></Relationships>
</file>

<file path=ppt/slides/_rels/slide3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audio" Target="../media/audio1.wav"/><Relationship Id="rId5" Type="http://schemas.openxmlformats.org/officeDocument/2006/relationships/tags" Target="../tags/tag308.xml"/><Relationship Id="rId4" Type="http://schemas.openxmlformats.org/officeDocument/2006/relationships/image" Target="../media/image57.png"/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image" Target="../media/image31.png"/></Relationships>
</file>

<file path=ppt/slides/_rels/slide3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audio" Target="../media/audio1.wav"/><Relationship Id="rId4" Type="http://schemas.openxmlformats.org/officeDocument/2006/relationships/tags" Target="../tags/tag309.xml"/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image" Target="../media/image31.png"/></Relationships>
</file>

<file path=ppt/slides/_rels/slide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png"/><Relationship Id="rId2" Type="http://schemas.openxmlformats.org/officeDocument/2006/relationships/image" Target="../media/image61.jpeg"/><Relationship Id="rId1" Type="http://schemas.openxmlformats.org/officeDocument/2006/relationships/image" Target="../media/image60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jpeg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png"/><Relationship Id="rId2" Type="http://schemas.openxmlformats.org/officeDocument/2006/relationships/image" Target="../media/image61.jpeg"/><Relationship Id="rId1" Type="http://schemas.openxmlformats.org/officeDocument/2006/relationships/image" Target="../media/image60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audio3.wav"/><Relationship Id="rId1" Type="http://schemas.openxmlformats.org/officeDocument/2006/relationships/image" Target="../media/image52.png"/></Relationships>
</file>

<file path=ppt/slides/_rels/slide4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1.xml"/><Relationship Id="rId4" Type="http://schemas.openxmlformats.org/officeDocument/2006/relationships/audio" Target="../media/audio1.wav"/><Relationship Id="rId3" Type="http://schemas.openxmlformats.org/officeDocument/2006/relationships/tags" Target="../tags/tag310.xml"/><Relationship Id="rId2" Type="http://schemas.openxmlformats.org/officeDocument/2006/relationships/image" Target="../media/image3.png"/><Relationship Id="rId1" Type="http://schemas.openxmlformats.org/officeDocument/2006/relationships/image" Target="../media/image28.png"/></Relationships>
</file>

<file path=ppt/slides/_rels/slide4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audio" Target="../media/audio1.wav"/><Relationship Id="rId3" Type="http://schemas.openxmlformats.org/officeDocument/2006/relationships/tags" Target="../tags/tag311.xml"/><Relationship Id="rId2" Type="http://schemas.openxmlformats.org/officeDocument/2006/relationships/image" Target="../media/image62.png"/><Relationship Id="rId1" Type="http://schemas.openxmlformats.org/officeDocument/2006/relationships/image" Target="../media/image3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audio1.wav"/><Relationship Id="rId1" Type="http://schemas.openxmlformats.org/officeDocument/2006/relationships/image" Target="../media/image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audio1.wav"/><Relationship Id="rId1" Type="http://schemas.openxmlformats.org/officeDocument/2006/relationships/image" Target="../media/image8.png"/></Relationships>
</file>

<file path=ppt/slides/_rels/slide4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1.xml"/><Relationship Id="rId4" Type="http://schemas.openxmlformats.org/officeDocument/2006/relationships/audio" Target="../media/audio1.wav"/><Relationship Id="rId3" Type="http://schemas.openxmlformats.org/officeDocument/2006/relationships/audio" Target="../media/audio4.wav"/><Relationship Id="rId2" Type="http://schemas.openxmlformats.org/officeDocument/2006/relationships/image" Target="../media/image51.png"/><Relationship Id="rId1" Type="http://schemas.openxmlformats.org/officeDocument/2006/relationships/image" Target="../media/image3.png"/></Relationships>
</file>

<file path=ppt/slides/_rels/slide4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1.xml"/><Relationship Id="rId4" Type="http://schemas.openxmlformats.org/officeDocument/2006/relationships/audio" Target="../media/audio1.wav"/><Relationship Id="rId3" Type="http://schemas.openxmlformats.org/officeDocument/2006/relationships/audio" Target="../media/audio4.wav"/><Relationship Id="rId2" Type="http://schemas.openxmlformats.org/officeDocument/2006/relationships/image" Target="../media/image51.png"/><Relationship Id="rId1" Type="http://schemas.openxmlformats.org/officeDocument/2006/relationships/image" Target="../media/image3.png"/></Relationships>
</file>

<file path=ppt/slides/_rels/slide4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1.xml"/><Relationship Id="rId4" Type="http://schemas.openxmlformats.org/officeDocument/2006/relationships/audio" Target="../media/audio1.wav"/><Relationship Id="rId3" Type="http://schemas.openxmlformats.org/officeDocument/2006/relationships/audio" Target="../media/audio4.wav"/><Relationship Id="rId2" Type="http://schemas.openxmlformats.org/officeDocument/2006/relationships/image" Target="../media/image51.png"/><Relationship Id="rId1" Type="http://schemas.openxmlformats.org/officeDocument/2006/relationships/image" Target="../media/image3.png"/></Relationships>
</file>

<file path=ppt/slides/_rels/slide4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1.xml"/><Relationship Id="rId4" Type="http://schemas.openxmlformats.org/officeDocument/2006/relationships/audio" Target="../media/audio1.wav"/><Relationship Id="rId3" Type="http://schemas.openxmlformats.org/officeDocument/2006/relationships/audio" Target="../media/audio4.wav"/><Relationship Id="rId2" Type="http://schemas.openxmlformats.org/officeDocument/2006/relationships/image" Target="../media/image51.png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99" Type="http://schemas.openxmlformats.org/officeDocument/2006/relationships/tags" Target="../tags/tag160.xml"/><Relationship Id="rId98" Type="http://schemas.openxmlformats.org/officeDocument/2006/relationships/tags" Target="../tags/tag159.xml"/><Relationship Id="rId97" Type="http://schemas.openxmlformats.org/officeDocument/2006/relationships/tags" Target="../tags/tag158.xml"/><Relationship Id="rId96" Type="http://schemas.openxmlformats.org/officeDocument/2006/relationships/tags" Target="../tags/tag157.xml"/><Relationship Id="rId95" Type="http://schemas.openxmlformats.org/officeDocument/2006/relationships/tags" Target="../tags/tag156.xml"/><Relationship Id="rId94" Type="http://schemas.openxmlformats.org/officeDocument/2006/relationships/tags" Target="../tags/tag155.xml"/><Relationship Id="rId93" Type="http://schemas.openxmlformats.org/officeDocument/2006/relationships/tags" Target="../tags/tag154.xml"/><Relationship Id="rId92" Type="http://schemas.openxmlformats.org/officeDocument/2006/relationships/tags" Target="../tags/tag153.xml"/><Relationship Id="rId91" Type="http://schemas.openxmlformats.org/officeDocument/2006/relationships/tags" Target="../tags/tag152.xml"/><Relationship Id="rId90" Type="http://schemas.openxmlformats.org/officeDocument/2006/relationships/tags" Target="../tags/tag151.xml"/><Relationship Id="rId9" Type="http://schemas.openxmlformats.org/officeDocument/2006/relationships/tags" Target="../tags/tag70.xml"/><Relationship Id="rId89" Type="http://schemas.openxmlformats.org/officeDocument/2006/relationships/tags" Target="../tags/tag150.xml"/><Relationship Id="rId88" Type="http://schemas.openxmlformats.org/officeDocument/2006/relationships/tags" Target="../tags/tag149.xml"/><Relationship Id="rId87" Type="http://schemas.openxmlformats.org/officeDocument/2006/relationships/tags" Target="../tags/tag148.xml"/><Relationship Id="rId86" Type="http://schemas.openxmlformats.org/officeDocument/2006/relationships/tags" Target="../tags/tag147.xml"/><Relationship Id="rId85" Type="http://schemas.openxmlformats.org/officeDocument/2006/relationships/tags" Target="../tags/tag146.xml"/><Relationship Id="rId84" Type="http://schemas.openxmlformats.org/officeDocument/2006/relationships/tags" Target="../tags/tag145.xml"/><Relationship Id="rId83" Type="http://schemas.openxmlformats.org/officeDocument/2006/relationships/tags" Target="../tags/tag144.xml"/><Relationship Id="rId82" Type="http://schemas.openxmlformats.org/officeDocument/2006/relationships/tags" Target="../tags/tag143.xml"/><Relationship Id="rId81" Type="http://schemas.openxmlformats.org/officeDocument/2006/relationships/tags" Target="../tags/tag142.xml"/><Relationship Id="rId80" Type="http://schemas.openxmlformats.org/officeDocument/2006/relationships/tags" Target="../tags/tag141.xml"/><Relationship Id="rId8" Type="http://schemas.openxmlformats.org/officeDocument/2006/relationships/tags" Target="../tags/tag69.xml"/><Relationship Id="rId79" Type="http://schemas.openxmlformats.org/officeDocument/2006/relationships/tags" Target="../tags/tag140.xml"/><Relationship Id="rId78" Type="http://schemas.openxmlformats.org/officeDocument/2006/relationships/tags" Target="../tags/tag139.xml"/><Relationship Id="rId77" Type="http://schemas.openxmlformats.org/officeDocument/2006/relationships/tags" Target="../tags/tag138.xml"/><Relationship Id="rId76" Type="http://schemas.openxmlformats.org/officeDocument/2006/relationships/tags" Target="../tags/tag137.xml"/><Relationship Id="rId75" Type="http://schemas.openxmlformats.org/officeDocument/2006/relationships/tags" Target="../tags/tag136.xml"/><Relationship Id="rId74" Type="http://schemas.openxmlformats.org/officeDocument/2006/relationships/tags" Target="../tags/tag135.xml"/><Relationship Id="rId73" Type="http://schemas.openxmlformats.org/officeDocument/2006/relationships/tags" Target="../tags/tag134.xml"/><Relationship Id="rId72" Type="http://schemas.openxmlformats.org/officeDocument/2006/relationships/tags" Target="../tags/tag133.xml"/><Relationship Id="rId71" Type="http://schemas.openxmlformats.org/officeDocument/2006/relationships/tags" Target="../tags/tag132.xml"/><Relationship Id="rId70" Type="http://schemas.openxmlformats.org/officeDocument/2006/relationships/tags" Target="../tags/tag131.xml"/><Relationship Id="rId7" Type="http://schemas.openxmlformats.org/officeDocument/2006/relationships/tags" Target="../tags/tag68.xml"/><Relationship Id="rId69" Type="http://schemas.openxmlformats.org/officeDocument/2006/relationships/tags" Target="../tags/tag130.xml"/><Relationship Id="rId68" Type="http://schemas.openxmlformats.org/officeDocument/2006/relationships/tags" Target="../tags/tag129.xml"/><Relationship Id="rId67" Type="http://schemas.openxmlformats.org/officeDocument/2006/relationships/tags" Target="../tags/tag128.xml"/><Relationship Id="rId66" Type="http://schemas.openxmlformats.org/officeDocument/2006/relationships/tags" Target="../tags/tag127.xml"/><Relationship Id="rId65" Type="http://schemas.openxmlformats.org/officeDocument/2006/relationships/tags" Target="../tags/tag126.xml"/><Relationship Id="rId64" Type="http://schemas.openxmlformats.org/officeDocument/2006/relationships/tags" Target="../tags/tag125.xml"/><Relationship Id="rId63" Type="http://schemas.openxmlformats.org/officeDocument/2006/relationships/tags" Target="../tags/tag124.xml"/><Relationship Id="rId62" Type="http://schemas.openxmlformats.org/officeDocument/2006/relationships/tags" Target="../tags/tag123.xml"/><Relationship Id="rId61" Type="http://schemas.openxmlformats.org/officeDocument/2006/relationships/tags" Target="../tags/tag122.xml"/><Relationship Id="rId60" Type="http://schemas.openxmlformats.org/officeDocument/2006/relationships/tags" Target="../tags/tag121.xml"/><Relationship Id="rId6" Type="http://schemas.openxmlformats.org/officeDocument/2006/relationships/tags" Target="../tags/tag67.xml"/><Relationship Id="rId59" Type="http://schemas.openxmlformats.org/officeDocument/2006/relationships/tags" Target="../tags/tag120.xml"/><Relationship Id="rId58" Type="http://schemas.openxmlformats.org/officeDocument/2006/relationships/tags" Target="../tags/tag119.xml"/><Relationship Id="rId57" Type="http://schemas.openxmlformats.org/officeDocument/2006/relationships/tags" Target="../tags/tag118.xml"/><Relationship Id="rId56" Type="http://schemas.openxmlformats.org/officeDocument/2006/relationships/tags" Target="../tags/tag117.xml"/><Relationship Id="rId55" Type="http://schemas.openxmlformats.org/officeDocument/2006/relationships/tags" Target="../tags/tag116.xml"/><Relationship Id="rId54" Type="http://schemas.openxmlformats.org/officeDocument/2006/relationships/tags" Target="../tags/tag115.xml"/><Relationship Id="rId53" Type="http://schemas.openxmlformats.org/officeDocument/2006/relationships/tags" Target="../tags/tag114.xml"/><Relationship Id="rId52" Type="http://schemas.openxmlformats.org/officeDocument/2006/relationships/tags" Target="../tags/tag113.xml"/><Relationship Id="rId51" Type="http://schemas.openxmlformats.org/officeDocument/2006/relationships/tags" Target="../tags/tag112.xml"/><Relationship Id="rId50" Type="http://schemas.openxmlformats.org/officeDocument/2006/relationships/tags" Target="../tags/tag111.xml"/><Relationship Id="rId5" Type="http://schemas.openxmlformats.org/officeDocument/2006/relationships/tags" Target="../tags/tag66.xml"/><Relationship Id="rId49" Type="http://schemas.openxmlformats.org/officeDocument/2006/relationships/tags" Target="../tags/tag110.xml"/><Relationship Id="rId48" Type="http://schemas.openxmlformats.org/officeDocument/2006/relationships/tags" Target="../tags/tag109.xml"/><Relationship Id="rId47" Type="http://schemas.openxmlformats.org/officeDocument/2006/relationships/tags" Target="../tags/tag108.xml"/><Relationship Id="rId46" Type="http://schemas.openxmlformats.org/officeDocument/2006/relationships/tags" Target="../tags/tag107.xml"/><Relationship Id="rId45" Type="http://schemas.openxmlformats.org/officeDocument/2006/relationships/tags" Target="../tags/tag106.xml"/><Relationship Id="rId44" Type="http://schemas.openxmlformats.org/officeDocument/2006/relationships/tags" Target="../tags/tag105.xml"/><Relationship Id="rId43" Type="http://schemas.openxmlformats.org/officeDocument/2006/relationships/tags" Target="../tags/tag104.xml"/><Relationship Id="rId42" Type="http://schemas.openxmlformats.org/officeDocument/2006/relationships/tags" Target="../tags/tag103.xml"/><Relationship Id="rId41" Type="http://schemas.openxmlformats.org/officeDocument/2006/relationships/tags" Target="../tags/tag102.xml"/><Relationship Id="rId40" Type="http://schemas.openxmlformats.org/officeDocument/2006/relationships/tags" Target="../tags/tag101.xml"/><Relationship Id="rId4" Type="http://schemas.openxmlformats.org/officeDocument/2006/relationships/tags" Target="../tags/tag65.xml"/><Relationship Id="rId39" Type="http://schemas.openxmlformats.org/officeDocument/2006/relationships/tags" Target="../tags/tag100.xml"/><Relationship Id="rId38" Type="http://schemas.openxmlformats.org/officeDocument/2006/relationships/tags" Target="../tags/tag99.xml"/><Relationship Id="rId37" Type="http://schemas.openxmlformats.org/officeDocument/2006/relationships/tags" Target="../tags/tag98.xml"/><Relationship Id="rId36" Type="http://schemas.openxmlformats.org/officeDocument/2006/relationships/tags" Target="../tags/tag97.xml"/><Relationship Id="rId35" Type="http://schemas.openxmlformats.org/officeDocument/2006/relationships/tags" Target="../tags/tag96.xml"/><Relationship Id="rId34" Type="http://schemas.openxmlformats.org/officeDocument/2006/relationships/tags" Target="../tags/tag95.xml"/><Relationship Id="rId33" Type="http://schemas.openxmlformats.org/officeDocument/2006/relationships/tags" Target="../tags/tag94.xml"/><Relationship Id="rId32" Type="http://schemas.openxmlformats.org/officeDocument/2006/relationships/tags" Target="../tags/tag93.xml"/><Relationship Id="rId31" Type="http://schemas.openxmlformats.org/officeDocument/2006/relationships/tags" Target="../tags/tag92.xml"/><Relationship Id="rId30" Type="http://schemas.openxmlformats.org/officeDocument/2006/relationships/tags" Target="../tags/tag91.xml"/><Relationship Id="rId3" Type="http://schemas.openxmlformats.org/officeDocument/2006/relationships/tags" Target="../tags/tag64.xml"/><Relationship Id="rId29" Type="http://schemas.openxmlformats.org/officeDocument/2006/relationships/tags" Target="../tags/tag90.xml"/><Relationship Id="rId28" Type="http://schemas.openxmlformats.org/officeDocument/2006/relationships/tags" Target="../tags/tag89.xml"/><Relationship Id="rId27" Type="http://schemas.openxmlformats.org/officeDocument/2006/relationships/tags" Target="../tags/tag88.xml"/><Relationship Id="rId26" Type="http://schemas.openxmlformats.org/officeDocument/2006/relationships/tags" Target="../tags/tag87.xml"/><Relationship Id="rId25" Type="http://schemas.openxmlformats.org/officeDocument/2006/relationships/tags" Target="../tags/tag86.xml"/><Relationship Id="rId24" Type="http://schemas.openxmlformats.org/officeDocument/2006/relationships/tags" Target="../tags/tag85.xml"/><Relationship Id="rId23" Type="http://schemas.openxmlformats.org/officeDocument/2006/relationships/tags" Target="../tags/tag84.xml"/><Relationship Id="rId22" Type="http://schemas.openxmlformats.org/officeDocument/2006/relationships/tags" Target="../tags/tag83.xml"/><Relationship Id="rId21" Type="http://schemas.openxmlformats.org/officeDocument/2006/relationships/tags" Target="../tags/tag82.xml"/><Relationship Id="rId20" Type="http://schemas.openxmlformats.org/officeDocument/2006/relationships/tags" Target="../tags/tag81.xml"/><Relationship Id="rId2" Type="http://schemas.openxmlformats.org/officeDocument/2006/relationships/tags" Target="../tags/tag63.xml"/><Relationship Id="rId19" Type="http://schemas.openxmlformats.org/officeDocument/2006/relationships/tags" Target="../tags/tag80.xml"/><Relationship Id="rId18" Type="http://schemas.openxmlformats.org/officeDocument/2006/relationships/tags" Target="../tags/tag79.xml"/><Relationship Id="rId17" Type="http://schemas.openxmlformats.org/officeDocument/2006/relationships/tags" Target="../tags/tag78.xml"/><Relationship Id="rId16" Type="http://schemas.openxmlformats.org/officeDocument/2006/relationships/tags" Target="../tags/tag77.xml"/><Relationship Id="rId15" Type="http://schemas.openxmlformats.org/officeDocument/2006/relationships/tags" Target="../tags/tag76.xml"/><Relationship Id="rId14" Type="http://schemas.openxmlformats.org/officeDocument/2006/relationships/tags" Target="../tags/tag75.xml"/><Relationship Id="rId13" Type="http://schemas.openxmlformats.org/officeDocument/2006/relationships/tags" Target="../tags/tag74.xml"/><Relationship Id="rId12" Type="http://schemas.openxmlformats.org/officeDocument/2006/relationships/tags" Target="../tags/tag73.xml"/><Relationship Id="rId119" Type="http://schemas.openxmlformats.org/officeDocument/2006/relationships/slideLayout" Target="../slideLayouts/slideLayout1.xml"/><Relationship Id="rId118" Type="http://schemas.openxmlformats.org/officeDocument/2006/relationships/image" Target="../media/image3.png"/><Relationship Id="rId117" Type="http://schemas.openxmlformats.org/officeDocument/2006/relationships/tags" Target="../tags/tag178.xml"/><Relationship Id="rId116" Type="http://schemas.openxmlformats.org/officeDocument/2006/relationships/tags" Target="../tags/tag177.xml"/><Relationship Id="rId115" Type="http://schemas.openxmlformats.org/officeDocument/2006/relationships/tags" Target="../tags/tag176.xml"/><Relationship Id="rId114" Type="http://schemas.openxmlformats.org/officeDocument/2006/relationships/tags" Target="../tags/tag175.xml"/><Relationship Id="rId113" Type="http://schemas.openxmlformats.org/officeDocument/2006/relationships/tags" Target="../tags/tag174.xml"/><Relationship Id="rId112" Type="http://schemas.openxmlformats.org/officeDocument/2006/relationships/tags" Target="../tags/tag173.xml"/><Relationship Id="rId111" Type="http://schemas.openxmlformats.org/officeDocument/2006/relationships/tags" Target="../tags/tag172.xml"/><Relationship Id="rId110" Type="http://schemas.openxmlformats.org/officeDocument/2006/relationships/tags" Target="../tags/tag171.xml"/><Relationship Id="rId11" Type="http://schemas.openxmlformats.org/officeDocument/2006/relationships/tags" Target="../tags/tag72.xml"/><Relationship Id="rId109" Type="http://schemas.openxmlformats.org/officeDocument/2006/relationships/tags" Target="../tags/tag170.xml"/><Relationship Id="rId108" Type="http://schemas.openxmlformats.org/officeDocument/2006/relationships/tags" Target="../tags/tag169.xml"/><Relationship Id="rId107" Type="http://schemas.openxmlformats.org/officeDocument/2006/relationships/tags" Target="../tags/tag168.xml"/><Relationship Id="rId106" Type="http://schemas.openxmlformats.org/officeDocument/2006/relationships/tags" Target="../tags/tag167.xml"/><Relationship Id="rId105" Type="http://schemas.openxmlformats.org/officeDocument/2006/relationships/tags" Target="../tags/tag166.xml"/><Relationship Id="rId104" Type="http://schemas.openxmlformats.org/officeDocument/2006/relationships/tags" Target="../tags/tag165.xml"/><Relationship Id="rId103" Type="http://schemas.openxmlformats.org/officeDocument/2006/relationships/tags" Target="../tags/tag164.xml"/><Relationship Id="rId102" Type="http://schemas.openxmlformats.org/officeDocument/2006/relationships/tags" Target="../tags/tag163.xml"/><Relationship Id="rId101" Type="http://schemas.openxmlformats.org/officeDocument/2006/relationships/tags" Target="../tags/tag162.xml"/><Relationship Id="rId100" Type="http://schemas.openxmlformats.org/officeDocument/2006/relationships/tags" Target="../tags/tag161.xml"/><Relationship Id="rId10" Type="http://schemas.openxmlformats.org/officeDocument/2006/relationships/tags" Target="../tags/tag71.xml"/><Relationship Id="rId1" Type="http://schemas.openxmlformats.org/officeDocument/2006/relationships/image" Target="../media/image10.jpeg"/></Relationships>
</file>

<file path=ppt/slides/_rels/slide5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3.png"/><Relationship Id="rId3" Type="http://schemas.openxmlformats.org/officeDocument/2006/relationships/image" Target="../media/image13.png"/><Relationship Id="rId2" Type="http://schemas.openxmlformats.org/officeDocument/2006/relationships/image" Target="../media/image50.png"/><Relationship Id="rId1" Type="http://schemas.openxmlformats.org/officeDocument/2006/relationships/image" Target="../media/image49.jpeg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3.png"/><Relationship Id="rId3" Type="http://schemas.openxmlformats.org/officeDocument/2006/relationships/image" Target="../media/image13.png"/><Relationship Id="rId2" Type="http://schemas.openxmlformats.org/officeDocument/2006/relationships/image" Target="../media/image50.png"/><Relationship Id="rId1" Type="http://schemas.openxmlformats.org/officeDocument/2006/relationships/image" Target="../media/image49.jpeg"/></Relationships>
</file>

<file path=ppt/slides/_rels/slide52.xml.rels><?xml version="1.0" encoding="UTF-8" standalone="yes"?>
<Relationships xmlns="http://schemas.openxmlformats.org/package/2006/relationships"><Relationship Id="rId99" Type="http://schemas.openxmlformats.org/officeDocument/2006/relationships/tags" Target="../tags/tag409.xml"/><Relationship Id="rId98" Type="http://schemas.openxmlformats.org/officeDocument/2006/relationships/tags" Target="../tags/tag408.xml"/><Relationship Id="rId97" Type="http://schemas.openxmlformats.org/officeDocument/2006/relationships/tags" Target="../tags/tag407.xml"/><Relationship Id="rId96" Type="http://schemas.openxmlformats.org/officeDocument/2006/relationships/tags" Target="../tags/tag406.xml"/><Relationship Id="rId95" Type="http://schemas.openxmlformats.org/officeDocument/2006/relationships/tags" Target="../tags/tag405.xml"/><Relationship Id="rId94" Type="http://schemas.openxmlformats.org/officeDocument/2006/relationships/tags" Target="../tags/tag404.xml"/><Relationship Id="rId93" Type="http://schemas.openxmlformats.org/officeDocument/2006/relationships/tags" Target="../tags/tag403.xml"/><Relationship Id="rId92" Type="http://schemas.openxmlformats.org/officeDocument/2006/relationships/tags" Target="../tags/tag402.xml"/><Relationship Id="rId91" Type="http://schemas.openxmlformats.org/officeDocument/2006/relationships/tags" Target="../tags/tag401.xml"/><Relationship Id="rId90" Type="http://schemas.openxmlformats.org/officeDocument/2006/relationships/tags" Target="../tags/tag400.xml"/><Relationship Id="rId9" Type="http://schemas.openxmlformats.org/officeDocument/2006/relationships/tags" Target="../tags/tag319.xml"/><Relationship Id="rId89" Type="http://schemas.openxmlformats.org/officeDocument/2006/relationships/tags" Target="../tags/tag399.xml"/><Relationship Id="rId88" Type="http://schemas.openxmlformats.org/officeDocument/2006/relationships/tags" Target="../tags/tag398.xml"/><Relationship Id="rId87" Type="http://schemas.openxmlformats.org/officeDocument/2006/relationships/tags" Target="../tags/tag397.xml"/><Relationship Id="rId86" Type="http://schemas.openxmlformats.org/officeDocument/2006/relationships/tags" Target="../tags/tag396.xml"/><Relationship Id="rId85" Type="http://schemas.openxmlformats.org/officeDocument/2006/relationships/tags" Target="../tags/tag395.xml"/><Relationship Id="rId84" Type="http://schemas.openxmlformats.org/officeDocument/2006/relationships/tags" Target="../tags/tag394.xml"/><Relationship Id="rId83" Type="http://schemas.openxmlformats.org/officeDocument/2006/relationships/tags" Target="../tags/tag393.xml"/><Relationship Id="rId82" Type="http://schemas.openxmlformats.org/officeDocument/2006/relationships/tags" Target="../tags/tag392.xml"/><Relationship Id="rId81" Type="http://schemas.openxmlformats.org/officeDocument/2006/relationships/tags" Target="../tags/tag391.xml"/><Relationship Id="rId80" Type="http://schemas.openxmlformats.org/officeDocument/2006/relationships/tags" Target="../tags/tag390.xml"/><Relationship Id="rId8" Type="http://schemas.openxmlformats.org/officeDocument/2006/relationships/tags" Target="../tags/tag318.xml"/><Relationship Id="rId79" Type="http://schemas.openxmlformats.org/officeDocument/2006/relationships/tags" Target="../tags/tag389.xml"/><Relationship Id="rId78" Type="http://schemas.openxmlformats.org/officeDocument/2006/relationships/tags" Target="../tags/tag388.xml"/><Relationship Id="rId77" Type="http://schemas.openxmlformats.org/officeDocument/2006/relationships/tags" Target="../tags/tag387.xml"/><Relationship Id="rId76" Type="http://schemas.openxmlformats.org/officeDocument/2006/relationships/tags" Target="../tags/tag386.xml"/><Relationship Id="rId75" Type="http://schemas.openxmlformats.org/officeDocument/2006/relationships/tags" Target="../tags/tag385.xml"/><Relationship Id="rId74" Type="http://schemas.openxmlformats.org/officeDocument/2006/relationships/tags" Target="../tags/tag384.xml"/><Relationship Id="rId73" Type="http://schemas.openxmlformats.org/officeDocument/2006/relationships/tags" Target="../tags/tag383.xml"/><Relationship Id="rId72" Type="http://schemas.openxmlformats.org/officeDocument/2006/relationships/tags" Target="../tags/tag382.xml"/><Relationship Id="rId71" Type="http://schemas.openxmlformats.org/officeDocument/2006/relationships/tags" Target="../tags/tag381.xml"/><Relationship Id="rId70" Type="http://schemas.openxmlformats.org/officeDocument/2006/relationships/tags" Target="../tags/tag380.xml"/><Relationship Id="rId7" Type="http://schemas.openxmlformats.org/officeDocument/2006/relationships/tags" Target="../tags/tag317.xml"/><Relationship Id="rId69" Type="http://schemas.openxmlformats.org/officeDocument/2006/relationships/tags" Target="../tags/tag379.xml"/><Relationship Id="rId68" Type="http://schemas.openxmlformats.org/officeDocument/2006/relationships/tags" Target="../tags/tag378.xml"/><Relationship Id="rId67" Type="http://schemas.openxmlformats.org/officeDocument/2006/relationships/tags" Target="../tags/tag377.xml"/><Relationship Id="rId66" Type="http://schemas.openxmlformats.org/officeDocument/2006/relationships/tags" Target="../tags/tag376.xml"/><Relationship Id="rId65" Type="http://schemas.openxmlformats.org/officeDocument/2006/relationships/tags" Target="../tags/tag375.xml"/><Relationship Id="rId64" Type="http://schemas.openxmlformats.org/officeDocument/2006/relationships/tags" Target="../tags/tag374.xml"/><Relationship Id="rId63" Type="http://schemas.openxmlformats.org/officeDocument/2006/relationships/tags" Target="../tags/tag373.xml"/><Relationship Id="rId62" Type="http://schemas.openxmlformats.org/officeDocument/2006/relationships/tags" Target="../tags/tag372.xml"/><Relationship Id="rId61" Type="http://schemas.openxmlformats.org/officeDocument/2006/relationships/tags" Target="../tags/tag371.xml"/><Relationship Id="rId60" Type="http://schemas.openxmlformats.org/officeDocument/2006/relationships/tags" Target="../tags/tag370.xml"/><Relationship Id="rId6" Type="http://schemas.openxmlformats.org/officeDocument/2006/relationships/tags" Target="../tags/tag316.xml"/><Relationship Id="rId59" Type="http://schemas.openxmlformats.org/officeDocument/2006/relationships/tags" Target="../tags/tag369.xml"/><Relationship Id="rId58" Type="http://schemas.openxmlformats.org/officeDocument/2006/relationships/tags" Target="../tags/tag368.xml"/><Relationship Id="rId57" Type="http://schemas.openxmlformats.org/officeDocument/2006/relationships/tags" Target="../tags/tag367.xml"/><Relationship Id="rId56" Type="http://schemas.openxmlformats.org/officeDocument/2006/relationships/tags" Target="../tags/tag366.xml"/><Relationship Id="rId55" Type="http://schemas.openxmlformats.org/officeDocument/2006/relationships/tags" Target="../tags/tag365.xml"/><Relationship Id="rId54" Type="http://schemas.openxmlformats.org/officeDocument/2006/relationships/tags" Target="../tags/tag364.xml"/><Relationship Id="rId53" Type="http://schemas.openxmlformats.org/officeDocument/2006/relationships/tags" Target="../tags/tag363.xml"/><Relationship Id="rId52" Type="http://schemas.openxmlformats.org/officeDocument/2006/relationships/tags" Target="../tags/tag362.xml"/><Relationship Id="rId51" Type="http://schemas.openxmlformats.org/officeDocument/2006/relationships/tags" Target="../tags/tag361.xml"/><Relationship Id="rId50" Type="http://schemas.openxmlformats.org/officeDocument/2006/relationships/tags" Target="../tags/tag360.xml"/><Relationship Id="rId5" Type="http://schemas.openxmlformats.org/officeDocument/2006/relationships/tags" Target="../tags/tag315.xml"/><Relationship Id="rId49" Type="http://schemas.openxmlformats.org/officeDocument/2006/relationships/tags" Target="../tags/tag359.xml"/><Relationship Id="rId48" Type="http://schemas.openxmlformats.org/officeDocument/2006/relationships/tags" Target="../tags/tag358.xml"/><Relationship Id="rId47" Type="http://schemas.openxmlformats.org/officeDocument/2006/relationships/tags" Target="../tags/tag357.xml"/><Relationship Id="rId46" Type="http://schemas.openxmlformats.org/officeDocument/2006/relationships/tags" Target="../tags/tag356.xml"/><Relationship Id="rId45" Type="http://schemas.openxmlformats.org/officeDocument/2006/relationships/tags" Target="../tags/tag355.xml"/><Relationship Id="rId44" Type="http://schemas.openxmlformats.org/officeDocument/2006/relationships/tags" Target="../tags/tag354.xml"/><Relationship Id="rId43" Type="http://schemas.openxmlformats.org/officeDocument/2006/relationships/tags" Target="../tags/tag353.xml"/><Relationship Id="rId42" Type="http://schemas.openxmlformats.org/officeDocument/2006/relationships/tags" Target="../tags/tag352.xml"/><Relationship Id="rId41" Type="http://schemas.openxmlformats.org/officeDocument/2006/relationships/tags" Target="../tags/tag351.xml"/><Relationship Id="rId40" Type="http://schemas.openxmlformats.org/officeDocument/2006/relationships/tags" Target="../tags/tag350.xml"/><Relationship Id="rId4" Type="http://schemas.openxmlformats.org/officeDocument/2006/relationships/tags" Target="../tags/tag314.xml"/><Relationship Id="rId39" Type="http://schemas.openxmlformats.org/officeDocument/2006/relationships/tags" Target="../tags/tag349.xml"/><Relationship Id="rId38" Type="http://schemas.openxmlformats.org/officeDocument/2006/relationships/tags" Target="../tags/tag348.xml"/><Relationship Id="rId37" Type="http://schemas.openxmlformats.org/officeDocument/2006/relationships/tags" Target="../tags/tag347.xml"/><Relationship Id="rId36" Type="http://schemas.openxmlformats.org/officeDocument/2006/relationships/tags" Target="../tags/tag346.xml"/><Relationship Id="rId35" Type="http://schemas.openxmlformats.org/officeDocument/2006/relationships/tags" Target="../tags/tag345.xml"/><Relationship Id="rId34" Type="http://schemas.openxmlformats.org/officeDocument/2006/relationships/tags" Target="../tags/tag344.xml"/><Relationship Id="rId33" Type="http://schemas.openxmlformats.org/officeDocument/2006/relationships/tags" Target="../tags/tag343.xml"/><Relationship Id="rId32" Type="http://schemas.openxmlformats.org/officeDocument/2006/relationships/tags" Target="../tags/tag342.xml"/><Relationship Id="rId31" Type="http://schemas.openxmlformats.org/officeDocument/2006/relationships/tags" Target="../tags/tag341.xml"/><Relationship Id="rId30" Type="http://schemas.openxmlformats.org/officeDocument/2006/relationships/tags" Target="../tags/tag340.xml"/><Relationship Id="rId3" Type="http://schemas.openxmlformats.org/officeDocument/2006/relationships/tags" Target="../tags/tag313.xml"/><Relationship Id="rId29" Type="http://schemas.openxmlformats.org/officeDocument/2006/relationships/tags" Target="../tags/tag339.xml"/><Relationship Id="rId28" Type="http://schemas.openxmlformats.org/officeDocument/2006/relationships/tags" Target="../tags/tag338.xml"/><Relationship Id="rId27" Type="http://schemas.openxmlformats.org/officeDocument/2006/relationships/tags" Target="../tags/tag337.xml"/><Relationship Id="rId26" Type="http://schemas.openxmlformats.org/officeDocument/2006/relationships/tags" Target="../tags/tag336.xml"/><Relationship Id="rId25" Type="http://schemas.openxmlformats.org/officeDocument/2006/relationships/tags" Target="../tags/tag335.xml"/><Relationship Id="rId24" Type="http://schemas.openxmlformats.org/officeDocument/2006/relationships/tags" Target="../tags/tag334.xml"/><Relationship Id="rId23" Type="http://schemas.openxmlformats.org/officeDocument/2006/relationships/tags" Target="../tags/tag333.xml"/><Relationship Id="rId22" Type="http://schemas.openxmlformats.org/officeDocument/2006/relationships/tags" Target="../tags/tag332.xml"/><Relationship Id="rId21" Type="http://schemas.openxmlformats.org/officeDocument/2006/relationships/tags" Target="../tags/tag331.xml"/><Relationship Id="rId20" Type="http://schemas.openxmlformats.org/officeDocument/2006/relationships/tags" Target="../tags/tag330.xml"/><Relationship Id="rId2" Type="http://schemas.openxmlformats.org/officeDocument/2006/relationships/tags" Target="../tags/tag312.xml"/><Relationship Id="rId19" Type="http://schemas.openxmlformats.org/officeDocument/2006/relationships/tags" Target="../tags/tag329.xml"/><Relationship Id="rId18" Type="http://schemas.openxmlformats.org/officeDocument/2006/relationships/tags" Target="../tags/tag328.xml"/><Relationship Id="rId17" Type="http://schemas.openxmlformats.org/officeDocument/2006/relationships/tags" Target="../tags/tag327.xml"/><Relationship Id="rId16" Type="http://schemas.openxmlformats.org/officeDocument/2006/relationships/tags" Target="../tags/tag326.xml"/><Relationship Id="rId15" Type="http://schemas.openxmlformats.org/officeDocument/2006/relationships/tags" Target="../tags/tag325.xml"/><Relationship Id="rId14" Type="http://schemas.openxmlformats.org/officeDocument/2006/relationships/tags" Target="../tags/tag324.xml"/><Relationship Id="rId13" Type="http://schemas.openxmlformats.org/officeDocument/2006/relationships/tags" Target="../tags/tag323.xml"/><Relationship Id="rId12" Type="http://schemas.openxmlformats.org/officeDocument/2006/relationships/tags" Target="../tags/tag322.xml"/><Relationship Id="rId119" Type="http://schemas.openxmlformats.org/officeDocument/2006/relationships/slideLayout" Target="../slideLayouts/slideLayout1.xml"/><Relationship Id="rId118" Type="http://schemas.openxmlformats.org/officeDocument/2006/relationships/image" Target="../media/image3.png"/><Relationship Id="rId117" Type="http://schemas.openxmlformats.org/officeDocument/2006/relationships/tags" Target="../tags/tag427.xml"/><Relationship Id="rId116" Type="http://schemas.openxmlformats.org/officeDocument/2006/relationships/tags" Target="../tags/tag426.xml"/><Relationship Id="rId115" Type="http://schemas.openxmlformats.org/officeDocument/2006/relationships/tags" Target="../tags/tag425.xml"/><Relationship Id="rId114" Type="http://schemas.openxmlformats.org/officeDocument/2006/relationships/tags" Target="../tags/tag424.xml"/><Relationship Id="rId113" Type="http://schemas.openxmlformats.org/officeDocument/2006/relationships/tags" Target="../tags/tag423.xml"/><Relationship Id="rId112" Type="http://schemas.openxmlformats.org/officeDocument/2006/relationships/tags" Target="../tags/tag422.xml"/><Relationship Id="rId111" Type="http://schemas.openxmlformats.org/officeDocument/2006/relationships/tags" Target="../tags/tag421.xml"/><Relationship Id="rId110" Type="http://schemas.openxmlformats.org/officeDocument/2006/relationships/tags" Target="../tags/tag420.xml"/><Relationship Id="rId11" Type="http://schemas.openxmlformats.org/officeDocument/2006/relationships/tags" Target="../tags/tag321.xml"/><Relationship Id="rId109" Type="http://schemas.openxmlformats.org/officeDocument/2006/relationships/tags" Target="../tags/tag419.xml"/><Relationship Id="rId108" Type="http://schemas.openxmlformats.org/officeDocument/2006/relationships/tags" Target="../tags/tag418.xml"/><Relationship Id="rId107" Type="http://schemas.openxmlformats.org/officeDocument/2006/relationships/tags" Target="../tags/tag417.xml"/><Relationship Id="rId106" Type="http://schemas.openxmlformats.org/officeDocument/2006/relationships/tags" Target="../tags/tag416.xml"/><Relationship Id="rId105" Type="http://schemas.openxmlformats.org/officeDocument/2006/relationships/tags" Target="../tags/tag415.xml"/><Relationship Id="rId104" Type="http://schemas.openxmlformats.org/officeDocument/2006/relationships/tags" Target="../tags/tag414.xml"/><Relationship Id="rId103" Type="http://schemas.openxmlformats.org/officeDocument/2006/relationships/tags" Target="../tags/tag413.xml"/><Relationship Id="rId102" Type="http://schemas.openxmlformats.org/officeDocument/2006/relationships/tags" Target="../tags/tag412.xml"/><Relationship Id="rId101" Type="http://schemas.openxmlformats.org/officeDocument/2006/relationships/tags" Target="../tags/tag411.xml"/><Relationship Id="rId100" Type="http://schemas.openxmlformats.org/officeDocument/2006/relationships/tags" Target="../tags/tag410.xml"/><Relationship Id="rId10" Type="http://schemas.openxmlformats.org/officeDocument/2006/relationships/tags" Target="../tags/tag320.xml"/><Relationship Id="rId1" Type="http://schemas.openxmlformats.org/officeDocument/2006/relationships/image" Target="../media/image10.jpe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68.png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Relationship Id="rId3" Type="http://schemas.openxmlformats.org/officeDocument/2006/relationships/image" Target="../media/image3.png"/><Relationship Id="rId2" Type="http://schemas.openxmlformats.org/officeDocument/2006/relationships/image" Target="../media/image64.png"/><Relationship Id="rId1" Type="http://schemas.openxmlformats.org/officeDocument/2006/relationships/image" Target="../media/image6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audio3.wav"/><Relationship Id="rId1" Type="http://schemas.openxmlformats.org/officeDocument/2006/relationships/image" Target="../media/image52.png"/></Relationships>
</file>

<file path=ppt/slides/_rels/slide5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70.png"/><Relationship Id="rId4" Type="http://schemas.microsoft.com/office/2007/relationships/media" Target="../media/audio5.wav"/><Relationship Id="rId3" Type="http://schemas.openxmlformats.org/officeDocument/2006/relationships/audio" Target="../media/audio5.wav"/><Relationship Id="rId2" Type="http://schemas.openxmlformats.org/officeDocument/2006/relationships/image" Target="../media/image8.png"/><Relationship Id="rId1" Type="http://schemas.openxmlformats.org/officeDocument/2006/relationships/image" Target="../media/image69.jpeg"/></Relationships>
</file>

<file path=ppt/slides/_rels/slide5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audio" Target="../media/audio1.wav"/><Relationship Id="rId2" Type="http://schemas.openxmlformats.org/officeDocument/2006/relationships/image" Target="../media/image14.png"/><Relationship Id="rId1" Type="http://schemas.openxmlformats.org/officeDocument/2006/relationships/image" Target="../media/image69.jpeg"/></Relationships>
</file>

<file path=ppt/slides/_rels/slide5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audio" Target="../media/audio1.wav"/><Relationship Id="rId2" Type="http://schemas.openxmlformats.org/officeDocument/2006/relationships/image" Target="../media/image14.png"/><Relationship Id="rId1" Type="http://schemas.openxmlformats.org/officeDocument/2006/relationships/image" Target="../media/image69.jpeg"/></Relationships>
</file>

<file path=ppt/slides/_rels/slide5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audio" Target="../media/audio1.wav"/><Relationship Id="rId2" Type="http://schemas.openxmlformats.org/officeDocument/2006/relationships/image" Target="../media/image14.png"/><Relationship Id="rId1" Type="http://schemas.openxmlformats.org/officeDocument/2006/relationships/image" Target="../media/image69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audio" Target="../media/audio1.wav"/><Relationship Id="rId2" Type="http://schemas.openxmlformats.org/officeDocument/2006/relationships/image" Target="../media/image14.png"/><Relationship Id="rId1" Type="http://schemas.openxmlformats.org/officeDocument/2006/relationships/image" Target="../media/image69.jpeg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audio" Target="../media/audio1.wav"/><Relationship Id="rId4" Type="http://schemas.openxmlformats.org/officeDocument/2006/relationships/image" Target="../media/image14.png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audio" Target="../media/audio1.wav"/><Relationship Id="rId2" Type="http://schemas.openxmlformats.org/officeDocument/2006/relationships/image" Target="../media/image14.png"/><Relationship Id="rId1" Type="http://schemas.openxmlformats.org/officeDocument/2006/relationships/image" Target="../media/image69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3.png"/><Relationship Id="rId3" Type="http://schemas.openxmlformats.org/officeDocument/2006/relationships/image" Target="../media/image13.png"/><Relationship Id="rId2" Type="http://schemas.openxmlformats.org/officeDocument/2006/relationships/image" Target="../media/image50.png"/><Relationship Id="rId1" Type="http://schemas.openxmlformats.org/officeDocument/2006/relationships/image" Target="../media/image49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74.png"/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image" Target="../media/image71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179.xml"/><Relationship Id="rId2" Type="http://schemas.openxmlformats.org/officeDocument/2006/relationships/image" Target="../media/image15.png"/><Relationship Id="rId1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0.jpeg"/><Relationship Id="rId4" Type="http://schemas.openxmlformats.org/officeDocument/2006/relationships/image" Target="../media/image19.png"/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image" Target="../media/image16.jpeg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19.png"/><Relationship Id="rId4" Type="http://schemas.openxmlformats.org/officeDocument/2006/relationships/image" Target="../media/image16.jpeg"/><Relationship Id="rId3" Type="http://schemas.openxmlformats.org/officeDocument/2006/relationships/image" Target="../media/image20.jpeg"/><Relationship Id="rId2" Type="http://schemas.openxmlformats.org/officeDocument/2006/relationships/image" Target="../media/image21.jpeg"/><Relationship Id="rId1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圆角矩形 15"/>
          <p:cNvSpPr/>
          <p:nvPr/>
        </p:nvSpPr>
        <p:spPr>
          <a:xfrm>
            <a:off x="2840990" y="5373370"/>
            <a:ext cx="9256395" cy="1152525"/>
          </a:xfrm>
          <a:prstGeom prst="roundRect">
            <a:avLst/>
          </a:prstGeom>
          <a:noFill/>
          <a:ln>
            <a:solidFill>
              <a:srgbClr val="2536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TextBox 10"/>
          <p:cNvSpPr txBox="1"/>
          <p:nvPr/>
        </p:nvSpPr>
        <p:spPr>
          <a:xfrm>
            <a:off x="2840355" y="5549900"/>
            <a:ext cx="933894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 dirty="0" smtClean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本课件和教学视频著作权归大敏姐姐所有，未经授权进行搬运、洗稿、二次转发、销售等侵权行为，都属于</a:t>
            </a:r>
            <a:r>
              <a:rPr lang="zh-CN" altLang="en-US" sz="2400" b="1" dirty="0" smtClean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违法</a:t>
            </a:r>
            <a:r>
              <a:rPr lang="zh-CN" altLang="en-US" sz="2400" b="1" dirty="0" smtClean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。</a:t>
            </a:r>
            <a:r>
              <a:rPr lang="zh-CN" altLang="en-US" sz="2400" b="1" dirty="0" smtClean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违者绝对追责到底！</a:t>
            </a:r>
            <a:endParaRPr lang="zh-CN" altLang="en-US" sz="2400" b="1" dirty="0" smtClean="0">
              <a:solidFill>
                <a:srgbClr val="FF0000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-25082" y="547370"/>
            <a:ext cx="702183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CN" altLang="en-US" sz="2800" b="1" dirty="0" smtClean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感谢选择大敏姐姐</a:t>
            </a:r>
            <a:r>
              <a:rPr lang="zh-CN" altLang="en-US" sz="2800" b="1" dirty="0" smtClean="0">
                <a:solidFill>
                  <a:srgbClr val="25366A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原创高品质</a:t>
            </a:r>
            <a:r>
              <a:rPr lang="en-US" altLang="zh-CN" sz="2800" b="1" dirty="0" smtClean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HSK</a:t>
            </a:r>
            <a:r>
              <a:rPr lang="zh-CN" altLang="en-US" sz="2800" b="1" dirty="0" smtClean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系列课件</a:t>
            </a:r>
            <a:r>
              <a:rPr lang="en-US" altLang="zh-CN" sz="2800" b="1" dirty="0" smtClean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!</a:t>
            </a:r>
            <a:endParaRPr lang="en-US" altLang="zh-CN" sz="2800" b="1" dirty="0" smtClean="0"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  <a:sym typeface="+mn-ea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7752398" y="2694940"/>
            <a:ext cx="2169795" cy="1468755"/>
            <a:chOff x="12547" y="3585"/>
            <a:chExt cx="3417" cy="2313"/>
          </a:xfrm>
        </p:grpSpPr>
        <p:pic>
          <p:nvPicPr>
            <p:cNvPr id="1026" name="Picture 2" descr="C:\Users\Administrator\Desktop\小红书logo_副本.png"/>
            <p:cNvPicPr>
              <a:picLocks noChangeAspect="1" noChangeArrowheads="1"/>
            </p:cNvPicPr>
            <p:nvPr/>
          </p:nvPicPr>
          <p:blipFill>
            <a:blip r:embed="rId1" cstate="print"/>
            <a:srcRect/>
            <a:stretch>
              <a:fillRect/>
            </a:stretch>
          </p:blipFill>
          <p:spPr bwMode="auto">
            <a:xfrm>
              <a:off x="12547" y="3585"/>
              <a:ext cx="1041" cy="1044"/>
            </a:xfrm>
            <a:prstGeom prst="rect">
              <a:avLst/>
            </a:prstGeom>
            <a:noFill/>
          </p:spPr>
        </p:pic>
        <p:sp>
          <p:nvSpPr>
            <p:cNvPr id="17" name="TextBox 9"/>
            <p:cNvSpPr txBox="1"/>
            <p:nvPr/>
          </p:nvSpPr>
          <p:spPr>
            <a:xfrm>
              <a:off x="13778" y="3855"/>
              <a:ext cx="218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b="1" dirty="0" smtClean="0">
                  <a:solidFill>
                    <a:srgbClr val="FF0000"/>
                  </a:solidFill>
                  <a:latin typeface="Microsoft YaHei" panose="020B0503020204020204" charset="-122"/>
                  <a:ea typeface="Microsoft YaHei" panose="020B0503020204020204" charset="-122"/>
                </a:rPr>
                <a:t>@</a:t>
              </a:r>
              <a:r>
                <a:rPr lang="zh-CN" altLang="en-US" b="1" dirty="0" smtClean="0">
                  <a:solidFill>
                    <a:srgbClr val="FF0000"/>
                  </a:solidFill>
                  <a:latin typeface="Microsoft YaHei" panose="020B0503020204020204" charset="-122"/>
                  <a:ea typeface="Microsoft YaHei" panose="020B0503020204020204" charset="-122"/>
                </a:rPr>
                <a:t>大敏姐姐</a:t>
              </a:r>
              <a:endParaRPr lang="zh-CN" altLang="en-US" b="1" dirty="0">
                <a:solidFill>
                  <a:srgbClr val="FF0000"/>
                </a:solidFill>
                <a:latin typeface="Microsoft YaHei" panose="020B0503020204020204" charset="-122"/>
                <a:ea typeface="Microsoft YaHei" panose="020B0503020204020204" charset="-122"/>
              </a:endParaRPr>
            </a:p>
          </p:txBody>
        </p:sp>
        <p:pic>
          <p:nvPicPr>
            <p:cNvPr id="1027" name="Picture 3" descr="C:\Users\Administrator\Desktop\微信_副本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2561" y="4897"/>
              <a:ext cx="996" cy="1001"/>
            </a:xfrm>
            <a:prstGeom prst="rect">
              <a:avLst/>
            </a:prstGeom>
            <a:noFill/>
          </p:spPr>
        </p:pic>
        <p:sp>
          <p:nvSpPr>
            <p:cNvPr id="18" name="TextBox 10"/>
            <p:cNvSpPr txBox="1"/>
            <p:nvPr/>
          </p:nvSpPr>
          <p:spPr>
            <a:xfrm>
              <a:off x="13873" y="5046"/>
              <a:ext cx="2090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b="1" dirty="0" smtClean="0">
                  <a:solidFill>
                    <a:srgbClr val="3CB035"/>
                  </a:solidFill>
                  <a:latin typeface="Microsoft YaHei" panose="020B0503020204020204" charset="-122"/>
                  <a:ea typeface="Microsoft YaHei" panose="020B0503020204020204" charset="-122"/>
                </a:rPr>
                <a:t>dmgqs01</a:t>
              </a:r>
              <a:endParaRPr lang="en-US" altLang="zh-CN" b="1" dirty="0" smtClean="0">
                <a:solidFill>
                  <a:srgbClr val="3CB035"/>
                </a:solidFill>
                <a:latin typeface="Microsoft YaHei" panose="020B0503020204020204" charset="-122"/>
                <a:ea typeface="Microsoft YaHei" panose="020B0503020204020204" charset="-122"/>
              </a:endParaRPr>
            </a:p>
          </p:txBody>
        </p:sp>
      </p:grpSp>
      <p:pic>
        <p:nvPicPr>
          <p:cNvPr id="2" name="图片 1" descr="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pic>
        <p:nvPicPr>
          <p:cNvPr id="6" name="图片 5" descr="D:\大敏\HSK课件宣传\图片素材\HSK5\封面.png封面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81280" y="1222375"/>
            <a:ext cx="5979160" cy="348615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圆角 6"/>
          <p:cNvSpPr/>
          <p:nvPr/>
        </p:nvSpPr>
        <p:spPr>
          <a:xfrm>
            <a:off x="9455785" y="3411855"/>
            <a:ext cx="2386330" cy="1939925"/>
          </a:xfrm>
          <a:prstGeom prst="roundRect">
            <a:avLst/>
          </a:prstGeom>
          <a:blipFill rotWithShape="1">
            <a:blip r:embed="rId1"/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/>
          <p:cNvSpPr/>
          <p:nvPr/>
        </p:nvSpPr>
        <p:spPr>
          <a:xfrm>
            <a:off x="350520" y="3411855"/>
            <a:ext cx="2386330" cy="1939925"/>
          </a:xfrm>
          <a:prstGeom prst="roundRect">
            <a:avLst/>
          </a:prstGeom>
          <a:blipFill rotWithShape="1">
            <a:blip r:embed="rId2"/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: 圆角 4"/>
          <p:cNvSpPr/>
          <p:nvPr/>
        </p:nvSpPr>
        <p:spPr>
          <a:xfrm>
            <a:off x="1315085" y="3037205"/>
            <a:ext cx="3313430" cy="2688590"/>
          </a:xfrm>
          <a:prstGeom prst="roundRect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: 圆角 5"/>
          <p:cNvSpPr/>
          <p:nvPr/>
        </p:nvSpPr>
        <p:spPr>
          <a:xfrm>
            <a:off x="7563485" y="3037205"/>
            <a:ext cx="3313430" cy="2688590"/>
          </a:xfrm>
          <a:prstGeom prst="roundRect">
            <a:avLst/>
          </a:prstGeom>
          <a:blipFill rotWithShape="1">
            <a:blip r:embed="rId4"/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: 圆角 3"/>
          <p:cNvSpPr/>
          <p:nvPr/>
        </p:nvSpPr>
        <p:spPr>
          <a:xfrm>
            <a:off x="3022600" y="2231390"/>
            <a:ext cx="6146800" cy="4300220"/>
          </a:xfrm>
          <a:prstGeom prst="roundRect">
            <a:avLst/>
          </a:prstGeom>
          <a:blipFill rotWithShape="1">
            <a:blip r:embed="rId5"/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 descr="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3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25" name="mei"/>
          <p:cNvGrpSpPr/>
          <p:nvPr/>
        </p:nvGrpSpPr>
        <p:grpSpPr>
          <a:xfrm>
            <a:off x="4265459" y="702310"/>
            <a:ext cx="3777553" cy="1172210"/>
            <a:chOff x="12466" y="1589"/>
            <a:chExt cx="2942" cy="1789"/>
          </a:xfrm>
          <a:solidFill>
            <a:srgbClr val="207793"/>
          </a:solidFill>
        </p:grpSpPr>
        <p:sp>
          <p:nvSpPr>
            <p:cNvPr id="26" name="圆角矩形 25"/>
            <p:cNvSpPr/>
            <p:nvPr/>
          </p:nvSpPr>
          <p:spPr>
            <a:xfrm>
              <a:off x="12467" y="1589"/>
              <a:ext cx="2941" cy="1789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12466" y="1674"/>
              <a:ext cx="2942" cy="16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>
              <a:spAutoFit/>
            </a:bodyPr>
            <a:p>
              <a:pPr lvl="0" algn="ctr">
                <a:buClrTx/>
                <a:buSzTx/>
                <a:buFontTx/>
                <a:defRPr/>
              </a:pPr>
              <a:r>
                <a:rPr lang="en-US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lí hūn</a:t>
              </a:r>
              <a:r>
                <a:rPr lang="en-US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endParaRPr lang="en-US" sz="32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lvl="0" algn="ctr">
                <a:buClrTx/>
                <a:buSzTx/>
                <a:buFontTx/>
                <a:defRPr/>
              </a:pPr>
              <a:r>
                <a:rPr lang="zh-CN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离婚</a:t>
              </a:r>
              <a:endParaRPr lang="zh-CN" sz="32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50">
        <p159:morph option="byObject"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圆角 6"/>
          <p:cNvSpPr/>
          <p:nvPr/>
        </p:nvSpPr>
        <p:spPr>
          <a:xfrm>
            <a:off x="9474835" y="3320415"/>
            <a:ext cx="2348230" cy="1908810"/>
          </a:xfrm>
          <a:prstGeom prst="roundRect">
            <a:avLst/>
          </a:prstGeom>
          <a:blipFill rotWithShape="1">
            <a:blip r:embed="rId1"/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/>
          <p:cNvSpPr/>
          <p:nvPr/>
        </p:nvSpPr>
        <p:spPr>
          <a:xfrm>
            <a:off x="369570" y="3320415"/>
            <a:ext cx="2348230" cy="1908810"/>
          </a:xfrm>
          <a:prstGeom prst="roundRect">
            <a:avLst/>
          </a:prstGeom>
          <a:blipFill rotWithShape="1">
            <a:blip r:embed="rId2"/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: 圆角 4"/>
          <p:cNvSpPr/>
          <p:nvPr/>
        </p:nvSpPr>
        <p:spPr>
          <a:xfrm>
            <a:off x="1343025" y="2952750"/>
            <a:ext cx="3257550" cy="2643505"/>
          </a:xfrm>
          <a:prstGeom prst="roundRect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: 圆角 5"/>
          <p:cNvSpPr/>
          <p:nvPr/>
        </p:nvSpPr>
        <p:spPr>
          <a:xfrm>
            <a:off x="7591425" y="2952750"/>
            <a:ext cx="3257550" cy="2643505"/>
          </a:xfrm>
          <a:prstGeom prst="roundRect">
            <a:avLst/>
          </a:prstGeom>
          <a:blipFill rotWithShape="1">
            <a:blip r:embed="rId4"/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: 圆角 3"/>
          <p:cNvSpPr/>
          <p:nvPr/>
        </p:nvSpPr>
        <p:spPr>
          <a:xfrm>
            <a:off x="3072765" y="2159635"/>
            <a:ext cx="6046470" cy="4229735"/>
          </a:xfrm>
          <a:prstGeom prst="roundRect">
            <a:avLst/>
          </a:prstGeom>
          <a:blipFill rotWithShape="1">
            <a:blip r:embed="rId5"/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 descr="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3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25" name="mei"/>
          <p:cNvGrpSpPr/>
          <p:nvPr/>
        </p:nvGrpSpPr>
        <p:grpSpPr>
          <a:xfrm>
            <a:off x="4265459" y="702310"/>
            <a:ext cx="3777553" cy="1172210"/>
            <a:chOff x="12466" y="1589"/>
            <a:chExt cx="2942" cy="1789"/>
          </a:xfrm>
          <a:solidFill>
            <a:srgbClr val="207793"/>
          </a:solidFill>
        </p:grpSpPr>
        <p:sp>
          <p:nvSpPr>
            <p:cNvPr id="26" name="圆角矩形 25"/>
            <p:cNvSpPr/>
            <p:nvPr/>
          </p:nvSpPr>
          <p:spPr>
            <a:xfrm>
              <a:off x="12467" y="1589"/>
              <a:ext cx="2941" cy="1789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12466" y="1674"/>
              <a:ext cx="2942" cy="16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>
              <a:spAutoFit/>
            </a:bodyPr>
            <a:p>
              <a:pPr lvl="0" algn="ctr">
                <a:buClrTx/>
                <a:buSzTx/>
                <a:buFontTx/>
                <a:defRPr/>
              </a:pPr>
              <a:r>
                <a:rPr lang="en-US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bào yuàn</a:t>
              </a:r>
              <a:r>
                <a:rPr lang="en-US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endParaRPr lang="en-US" sz="32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lvl="0" algn="ctr">
                <a:buClrTx/>
                <a:buSzTx/>
                <a:buFontTx/>
                <a:defRPr/>
              </a:pPr>
              <a:r>
                <a:rPr lang="zh-CN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抱怨</a:t>
              </a:r>
              <a:endParaRPr lang="zh-CN" sz="32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50">
        <p159:morph option="byObject"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圆角 6"/>
          <p:cNvSpPr/>
          <p:nvPr/>
        </p:nvSpPr>
        <p:spPr>
          <a:xfrm>
            <a:off x="9438640" y="3233420"/>
            <a:ext cx="2420620" cy="1967230"/>
          </a:xfrm>
          <a:prstGeom prst="roundRect">
            <a:avLst/>
          </a:prstGeom>
          <a:blipFill rotWithShape="1">
            <a:blip r:embed="rId1"/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/>
          <p:cNvSpPr/>
          <p:nvPr/>
        </p:nvSpPr>
        <p:spPr>
          <a:xfrm>
            <a:off x="333375" y="3233420"/>
            <a:ext cx="2420620" cy="1967230"/>
          </a:xfrm>
          <a:prstGeom prst="roundRect">
            <a:avLst/>
          </a:prstGeom>
          <a:blipFill rotWithShape="1">
            <a:blip r:embed="rId2"/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: 圆角 4"/>
          <p:cNvSpPr/>
          <p:nvPr/>
        </p:nvSpPr>
        <p:spPr>
          <a:xfrm>
            <a:off x="1290955" y="2853055"/>
            <a:ext cx="3361690" cy="2727325"/>
          </a:xfrm>
          <a:prstGeom prst="roundRect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: 圆角 5"/>
          <p:cNvSpPr/>
          <p:nvPr/>
        </p:nvSpPr>
        <p:spPr>
          <a:xfrm>
            <a:off x="7539355" y="2853055"/>
            <a:ext cx="3361690" cy="2727325"/>
          </a:xfrm>
          <a:prstGeom prst="roundRect">
            <a:avLst/>
          </a:prstGeom>
          <a:blipFill rotWithShape="1">
            <a:blip r:embed="rId4"/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: 圆角 3"/>
          <p:cNvSpPr/>
          <p:nvPr/>
        </p:nvSpPr>
        <p:spPr>
          <a:xfrm>
            <a:off x="2977515" y="2035175"/>
            <a:ext cx="6236970" cy="4363720"/>
          </a:xfrm>
          <a:prstGeom prst="roundRect">
            <a:avLst/>
          </a:prstGeom>
          <a:blipFill rotWithShape="1">
            <a:blip r:embed="rId5"/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 descr="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3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25" name="mei"/>
          <p:cNvGrpSpPr/>
          <p:nvPr/>
        </p:nvGrpSpPr>
        <p:grpSpPr>
          <a:xfrm>
            <a:off x="4265459" y="702310"/>
            <a:ext cx="3777553" cy="1172210"/>
            <a:chOff x="12466" y="1589"/>
            <a:chExt cx="2942" cy="1789"/>
          </a:xfrm>
          <a:solidFill>
            <a:srgbClr val="207793"/>
          </a:solidFill>
        </p:grpSpPr>
        <p:sp>
          <p:nvSpPr>
            <p:cNvPr id="26" name="圆角矩形 25"/>
            <p:cNvSpPr/>
            <p:nvPr/>
          </p:nvSpPr>
          <p:spPr>
            <a:xfrm>
              <a:off x="12467" y="1589"/>
              <a:ext cx="2941" cy="1789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12466" y="1674"/>
              <a:ext cx="2942" cy="16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>
              <a:spAutoFit/>
            </a:bodyPr>
            <a:p>
              <a:pPr lvl="0" algn="ctr">
                <a:buClrTx/>
                <a:buSzTx/>
                <a:buFontTx/>
                <a:defRPr/>
              </a:pPr>
              <a:r>
                <a:rPr lang="en-US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ài </a:t>
              </a:r>
              <a:r>
                <a:rPr lang="en-US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hù</a:t>
              </a:r>
              <a:r>
                <a:rPr lang="en-US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endParaRPr lang="en-US" sz="32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lvl="0" algn="ctr">
                <a:buClrTx/>
                <a:buSzTx/>
                <a:buFontTx/>
                <a:defRPr/>
              </a:pPr>
              <a:r>
                <a:rPr lang="zh-CN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爱护</a:t>
              </a:r>
              <a:endParaRPr lang="zh-CN" sz="32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50" advTm="360094">
        <p159:morph option="byObject"/>
      </p:transition>
    </mc:Choice>
    <mc:Fallback>
      <p:transition spd="med" advTm="360094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C:\Users\Administrator\Desktop\小红书\对外汉语战略搞钱计划\教学素材\图片素材\123.png12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/>
          <a:stretch>
            <a:fillRect/>
          </a:stretch>
        </p:blipFill>
        <p:spPr>
          <a:xfrm>
            <a:off x="4252278" y="-23495"/>
            <a:ext cx="7938770" cy="6815455"/>
          </a:xfrm>
          <a:prstGeom prst="rect">
            <a:avLst/>
          </a:prstGeom>
        </p:spPr>
      </p:pic>
      <p:pic>
        <p:nvPicPr>
          <p:cNvPr id="5" name="图片 4" descr="fsg"/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79" b="98370" l="9827" r="97374">
                        <a14:foregroundMark x1="69542" y1="28522" x2="73818" y2="38533"/>
                        <a14:foregroundMark x1="85746" y1="31898" x2="93248" y2="42375"/>
                        <a14:foregroundMark x1="71268" y1="70198" x2="80195" y2="69616"/>
                        <a14:foregroundMark x1="59190" y1="52154" x2="62341" y2="53318"/>
                        <a14:foregroundMark x1="95499" y1="73341" x2="97449" y2="73807"/>
                        <a14:foregroundMark x1="77419" y1="98370" x2="77569" y2="95343"/>
                        <a14:backgroundMark x1="79445" y1="42724" x2="80270" y2="43539"/>
                      </a14:backgroundRemoval>
                    </a14:imgEffect>
                  </a14:imgLayer>
                </a14:imgProps>
              </a:ext>
            </a:extLst>
          </a:blip>
          <a:srcRect l="56490" t="2462"/>
          <a:stretch>
            <a:fillRect/>
          </a:stretch>
        </p:blipFill>
        <p:spPr>
          <a:xfrm flipH="1">
            <a:off x="-59363" y="139579"/>
            <a:ext cx="4383355" cy="6331865"/>
          </a:xfrm>
          <a:prstGeom prst="rect">
            <a:avLst/>
          </a:prstGeom>
        </p:spPr>
      </p:pic>
      <p:pic>
        <p:nvPicPr>
          <p:cNvPr id="10" name="图片 9" descr="C:\Users\38577\Desktop\如何.png如何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/>
          <a:stretch>
            <a:fillRect/>
          </a:stretch>
        </p:blipFill>
        <p:spPr>
          <a:xfrm>
            <a:off x="7960360" y="1870075"/>
            <a:ext cx="3020060" cy="2557145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7688263" y="4542155"/>
            <a:ext cx="3483610" cy="2122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Tx/>
              <a:buSzTx/>
              <a:buFontTx/>
              <a:defRPr/>
            </a:pPr>
            <a:r>
              <a:rPr lang="en-US" sz="66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rPr>
              <a:t>rúhé</a:t>
            </a:r>
            <a:endParaRPr lang="en-US" sz="6600" b="1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  <a:p>
            <a:pPr lvl="0" algn="ctr">
              <a:buClrTx/>
              <a:buSzTx/>
              <a:buFontTx/>
              <a:defRPr/>
            </a:pPr>
            <a:r>
              <a:rPr lang="zh-CN" sz="6600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如何</a:t>
            </a:r>
            <a:endParaRPr lang="zh-CN" sz="6600" b="1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26595" y="1724926"/>
            <a:ext cx="885052" cy="889496"/>
          </a:xfrm>
          <a:prstGeom prst="ellipse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8229" y="2015711"/>
            <a:ext cx="763151" cy="766960"/>
          </a:xfrm>
          <a:prstGeom prst="ellipse">
            <a:avLst/>
          </a:prstGeom>
        </p:spPr>
      </p:pic>
      <p:pic>
        <p:nvPicPr>
          <p:cNvPr id="3" name="图片 2" descr="C:\Users\Administrator\Desktop\我1.png我1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2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wipe/>
      </p:transition>
    </mc:Choice>
    <mc:Fallback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0" name="voltag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C:\Users\Administrator\Desktop\小红书\对外汉语战略搞钱计划\教学素材\图片素材\123.png12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/>
          <a:stretch>
            <a:fillRect/>
          </a:stretch>
        </p:blipFill>
        <p:spPr>
          <a:xfrm>
            <a:off x="4252278" y="-23495"/>
            <a:ext cx="7938135" cy="6815455"/>
          </a:xfrm>
          <a:prstGeom prst="rect">
            <a:avLst/>
          </a:prstGeom>
        </p:spPr>
      </p:pic>
      <p:pic>
        <p:nvPicPr>
          <p:cNvPr id="5" name="图片 4" descr="fsg"/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79" b="98370" l="9827" r="97374">
                        <a14:foregroundMark x1="69542" y1="28522" x2="73818" y2="38533"/>
                        <a14:foregroundMark x1="85746" y1="31898" x2="93248" y2="42375"/>
                        <a14:foregroundMark x1="71268" y1="70198" x2="80195" y2="69616"/>
                        <a14:foregroundMark x1="59190" y1="52154" x2="62341" y2="53318"/>
                        <a14:foregroundMark x1="95499" y1="73341" x2="97449" y2="73807"/>
                        <a14:foregroundMark x1="77419" y1="98370" x2="77569" y2="95343"/>
                        <a14:backgroundMark x1="79445" y1="42724" x2="80270" y2="43539"/>
                      </a14:backgroundRemoval>
                    </a14:imgEffect>
                  </a14:imgLayer>
                </a14:imgProps>
              </a:ext>
            </a:extLst>
          </a:blip>
          <a:srcRect l="56490" t="2462"/>
          <a:stretch>
            <a:fillRect/>
          </a:stretch>
        </p:blipFill>
        <p:spPr>
          <a:xfrm flipH="1">
            <a:off x="-59363" y="139579"/>
            <a:ext cx="4383355" cy="6331865"/>
          </a:xfrm>
          <a:prstGeom prst="rect">
            <a:avLst/>
          </a:prstGeom>
        </p:spPr>
      </p:pic>
      <p:pic>
        <p:nvPicPr>
          <p:cNvPr id="10" name="图片 9" descr="C:\Users\38577\Desktop\不开心.png不开心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/>
          <a:stretch>
            <a:fillRect/>
          </a:stretch>
        </p:blipFill>
        <p:spPr>
          <a:xfrm>
            <a:off x="7680325" y="0"/>
            <a:ext cx="4392295" cy="4392295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7890828" y="4231640"/>
            <a:ext cx="3971290" cy="2122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Tx/>
              <a:buSzTx/>
              <a:buFontTx/>
              <a:defRPr/>
            </a:pPr>
            <a:r>
              <a:rPr lang="en-US" sz="66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rPr>
              <a:t>zì shā</a:t>
            </a:r>
            <a:endParaRPr lang="en-US" sz="6600" b="1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  <a:p>
            <a:pPr lvl="0" algn="ctr">
              <a:buClrTx/>
              <a:buSzTx/>
              <a:buFontTx/>
              <a:defRPr/>
            </a:pPr>
            <a:r>
              <a:rPr lang="zh-CN" sz="66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自杀</a:t>
            </a:r>
            <a:endParaRPr lang="zh-CN" sz="6600" b="1" noProof="0" dirty="0">
              <a:ln>
                <a:noFill/>
              </a:ln>
              <a:effectLst/>
              <a:uLnTx/>
              <a:uFillTx/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26595" y="1724926"/>
            <a:ext cx="885052" cy="889496"/>
          </a:xfrm>
          <a:prstGeom prst="ellipse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8229" y="2015711"/>
            <a:ext cx="763151" cy="766960"/>
          </a:xfrm>
          <a:prstGeom prst="ellipse">
            <a:avLst/>
          </a:prstGeom>
        </p:spPr>
      </p:pic>
      <p:pic>
        <p:nvPicPr>
          <p:cNvPr id="3" name="图片 2" descr="C:\Users\Administrator\Desktop\我1.png我1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2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wipe/>
      </p:transition>
    </mc:Choice>
    <mc:Fallback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0" name="voltag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719580" y="138430"/>
            <a:ext cx="2216785" cy="3194050"/>
            <a:chOff x="304" y="2028"/>
            <a:chExt cx="3491" cy="5030"/>
          </a:xfrm>
        </p:grpSpPr>
        <p:grpSp>
          <p:nvGrpSpPr>
            <p:cNvPr id="43" name="组合 42"/>
            <p:cNvGrpSpPr/>
            <p:nvPr/>
          </p:nvGrpSpPr>
          <p:grpSpPr>
            <a:xfrm rot="0">
              <a:off x="330" y="2028"/>
              <a:ext cx="3465" cy="5030"/>
              <a:chOff x="1486086" y="120403"/>
              <a:chExt cx="2200089" cy="3194297"/>
            </a:xfrm>
          </p:grpSpPr>
          <p:sp>
            <p:nvSpPr>
              <p:cNvPr id="44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45" name="图片 44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9" name="文本框 7"/>
            <p:cNvSpPr txBox="1"/>
            <p:nvPr/>
          </p:nvSpPr>
          <p:spPr>
            <a:xfrm>
              <a:off x="304" y="4252"/>
              <a:ext cx="3491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 smtClean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如何</a:t>
              </a:r>
              <a:endParaRPr lang="zh-CN" altLang="en-US" sz="5400" b="1" noProof="0" dirty="0" smtClean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 smtClean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Times New Roman" panose="02020603050405020304" pitchFamily="18" charset="0"/>
                </a:rPr>
                <a:t>pron. how</a:t>
              </a:r>
              <a:endParaRPr lang="en-US" altLang="en-US" sz="2000" b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/>
                <a:ea typeface="华文细黑" panose="02010600040101010101" pitchFamily="2" charset="-122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10" name="文本框 7"/>
          <p:cNvSpPr txBox="1"/>
          <p:nvPr/>
        </p:nvSpPr>
        <p:spPr>
          <a:xfrm>
            <a:off x="1676400" y="874395"/>
            <a:ext cx="2386965" cy="64516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eaLnBrk="1"/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rú</a:t>
            </a:r>
            <a:r>
              <a:rPr lang="en-US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 </a:t>
            </a:r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hé</a:t>
            </a:r>
            <a:endParaRPr lang="en-US" sz="3600" dirty="0" smtClean="0"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165735" y="213995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 smtClean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 smtClean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 smtClean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8374380" y="165100"/>
            <a:ext cx="2200275" cy="3194050"/>
            <a:chOff x="9330" y="2028"/>
            <a:chExt cx="3465" cy="5030"/>
          </a:xfrm>
        </p:grpSpPr>
        <p:grpSp>
          <p:nvGrpSpPr>
            <p:cNvPr id="57" name="组合 56"/>
            <p:cNvGrpSpPr/>
            <p:nvPr/>
          </p:nvGrpSpPr>
          <p:grpSpPr>
            <a:xfrm rot="0"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5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59" name="图片 5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60" name="文本框 7"/>
            <p:cNvSpPr txBox="1"/>
            <p:nvPr/>
          </p:nvSpPr>
          <p:spPr>
            <a:xfrm>
              <a:off x="9385" y="4252"/>
              <a:ext cx="3353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 smtClean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瘫痪</a:t>
              </a:r>
              <a:endParaRPr lang="zh-CN" altLang="en-US" sz="5400" b="1" noProof="0" dirty="0" smtClean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 smtClean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Times New Roman" panose="02020603050405020304" pitchFamily="18" charset="0"/>
                </a:rPr>
                <a:t>v. to be paralyzed</a:t>
              </a:r>
              <a:endParaRPr lang="zh-CN" altLang="en-US" sz="5400" b="1" noProof="0" dirty="0" smtClean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62" name="文本框 7"/>
          <p:cNvSpPr txBox="1"/>
          <p:nvPr/>
        </p:nvSpPr>
        <p:spPr>
          <a:xfrm>
            <a:off x="8277860" y="901065"/>
            <a:ext cx="2385695" cy="64516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eaLnBrk="1"/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tān</a:t>
            </a:r>
            <a:r>
              <a:rPr lang="en-US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 </a:t>
            </a:r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huàn</a:t>
            </a:r>
            <a:endParaRPr lang="en-US" sz="3600" dirty="0" smtClean="0">
              <a:latin typeface="华文细黑" panose="02010600040101010101" pitchFamily="2" charset="-122"/>
              <a:ea typeface="华文细黑" panose="02010600040101010101" pitchFamily="2" charset="-122"/>
              <a:sym typeface="SimSun" panose="02010600030101010101" pitchFamily="2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5026660" y="127635"/>
            <a:ext cx="2209165" cy="3257550"/>
            <a:chOff x="9330" y="2028"/>
            <a:chExt cx="3479" cy="5130"/>
          </a:xfrm>
        </p:grpSpPr>
        <p:grpSp>
          <p:nvGrpSpPr>
            <p:cNvPr id="7" name="组合 6"/>
            <p:cNvGrpSpPr/>
            <p:nvPr/>
          </p:nvGrpSpPr>
          <p:grpSpPr>
            <a:xfrm rot="0"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12" name="文本框 7"/>
            <p:cNvSpPr txBox="1"/>
            <p:nvPr/>
          </p:nvSpPr>
          <p:spPr>
            <a:xfrm>
              <a:off x="9330" y="4252"/>
              <a:ext cx="3479" cy="290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sz="5400" b="1" noProof="0" dirty="0" smtClean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恩爱</a:t>
              </a:r>
              <a:endParaRPr lang="zh-CN" sz="5400" b="1" noProof="0" dirty="0" smtClean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 smtClean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Times New Roman" panose="02020603050405020304" pitchFamily="18" charset="0"/>
                </a:rPr>
                <a:t>adj. (of husband and wife) loving</a:t>
              </a:r>
              <a:endParaRPr lang="en-US" sz="2000" dirty="0">
                <a:latin typeface="Times New Roman" panose="02020603050405020304"/>
                <a:cs typeface="Times New Roman" panose="02020603050405020304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zh-CN" sz="2000" b="1" noProof="0" dirty="0" smtClean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13" name="文本框 7"/>
          <p:cNvSpPr txBox="1"/>
          <p:nvPr/>
        </p:nvSpPr>
        <p:spPr>
          <a:xfrm>
            <a:off x="5038725" y="863600"/>
            <a:ext cx="2195195" cy="64516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eaLnBrk="1"/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ēn’ài</a:t>
            </a:r>
            <a:endParaRPr lang="en-US" sz="3600" dirty="0" smtClean="0"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259080" y="3610610"/>
            <a:ext cx="2243455" cy="3194050"/>
            <a:chOff x="9262" y="2028"/>
            <a:chExt cx="3533" cy="5030"/>
          </a:xfrm>
        </p:grpSpPr>
        <p:grpSp>
          <p:nvGrpSpPr>
            <p:cNvPr id="26" name="组合 25"/>
            <p:cNvGrpSpPr/>
            <p:nvPr/>
          </p:nvGrpSpPr>
          <p:grpSpPr>
            <a:xfrm rot="0"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7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8" name="图片 27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9" name="文本框 7"/>
            <p:cNvSpPr txBox="1"/>
            <p:nvPr/>
          </p:nvSpPr>
          <p:spPr>
            <a:xfrm>
              <a:off x="9262" y="4252"/>
              <a:ext cx="3532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离婚</a:t>
              </a:r>
              <a:endParaRPr kumimoji="0" lang="zh-CN" altLang="en-US" sz="5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 smtClean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Times New Roman" panose="02020603050405020304" pitchFamily="18" charset="0"/>
                </a:rPr>
                <a:t>v. to divorce</a:t>
              </a:r>
              <a:endParaRPr kumimoji="0" lang="en-US" sz="2000" i="0" u="none" strike="noStrike" kern="1200" cap="none" spc="0" normalizeH="0" baseline="0" dirty="0" err="1" smtClean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37" name="文本框 7"/>
          <p:cNvSpPr txBox="1"/>
          <p:nvPr/>
        </p:nvSpPr>
        <p:spPr>
          <a:xfrm>
            <a:off x="34925" y="4429125"/>
            <a:ext cx="2754630" cy="64516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eaLnBrk="1"/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lí hūn</a:t>
            </a:r>
            <a:endParaRPr lang="en-US" sz="3600" dirty="0" smtClean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3586480" y="3628390"/>
            <a:ext cx="2229485" cy="4088765"/>
            <a:chOff x="4717" y="1909"/>
            <a:chExt cx="3511" cy="6439"/>
          </a:xfrm>
        </p:grpSpPr>
        <p:grpSp>
          <p:nvGrpSpPr>
            <p:cNvPr id="15" name="组合 14"/>
            <p:cNvGrpSpPr/>
            <p:nvPr/>
          </p:nvGrpSpPr>
          <p:grpSpPr>
            <a:xfrm rot="0"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1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9" name="图片 1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0" name="文本框 7"/>
            <p:cNvSpPr txBox="1"/>
            <p:nvPr/>
          </p:nvSpPr>
          <p:spPr>
            <a:xfrm>
              <a:off x="4717" y="4133"/>
              <a:ext cx="3511" cy="421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自杀</a:t>
              </a:r>
              <a:endParaRPr kumimoji="0" lang="zh-CN" altLang="en-US" sz="5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 smtClean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Times New Roman" panose="02020603050405020304" pitchFamily="18" charset="0"/>
                </a:rPr>
                <a:t>v. to commit suicide</a:t>
              </a:r>
              <a:endParaRPr lang="en-US" sz="2000" dirty="0" err="1" smtClean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Times New Roman" panose="02020603050405020304" pitchFamily="18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en-US" sz="2000" dirty="0" err="1" smtClean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5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21" name="文本框 7"/>
          <p:cNvSpPr txBox="1"/>
          <p:nvPr/>
        </p:nvSpPr>
        <p:spPr>
          <a:xfrm>
            <a:off x="3586480" y="4364355"/>
            <a:ext cx="2229485" cy="64516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eaLnBrk="1"/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zì</a:t>
            </a:r>
            <a:r>
              <a:rPr lang="en-US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 </a:t>
            </a:r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shā</a:t>
            </a:r>
            <a:endParaRPr lang="en-US" altLang="zh-CN" sz="3600" dirty="0" smtClean="0">
              <a:latin typeface="华文细黑" panose="02010600040101010101" pitchFamily="2" charset="-122"/>
              <a:ea typeface="华文细黑" panose="02010600040101010101" pitchFamily="2" charset="-122"/>
              <a:sym typeface="SimSun" panose="02010600030101010101" pitchFamily="2" charset="-122"/>
            </a:endParaRPr>
          </a:p>
        </p:txBody>
      </p:sp>
      <p:pic>
        <p:nvPicPr>
          <p:cNvPr id="34" name="图片 33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6513830" y="3628390"/>
            <a:ext cx="2243455" cy="3194050"/>
            <a:chOff x="9262" y="2028"/>
            <a:chExt cx="3533" cy="5030"/>
          </a:xfrm>
        </p:grpSpPr>
        <p:grpSp>
          <p:nvGrpSpPr>
            <p:cNvPr id="17" name="组合 16"/>
            <p:cNvGrpSpPr/>
            <p:nvPr/>
          </p:nvGrpSpPr>
          <p:grpSpPr>
            <a:xfrm rot="0"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2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3" name="图片 22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4" name="文本框 7"/>
            <p:cNvSpPr txBox="1"/>
            <p:nvPr/>
          </p:nvSpPr>
          <p:spPr>
            <a:xfrm>
              <a:off x="9262" y="4252"/>
              <a:ext cx="3532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抱怨</a:t>
              </a:r>
              <a:endParaRPr kumimoji="0" lang="zh-CN" altLang="en-US" sz="5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 smtClean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Times New Roman" panose="02020603050405020304" pitchFamily="18" charset="0"/>
                </a:rPr>
                <a:t>v. to complain</a:t>
              </a:r>
              <a:endParaRPr kumimoji="0" lang="en-US" sz="2000" i="0" u="none" strike="noStrike" kern="1200" cap="none" spc="0" normalizeH="0" baseline="0" dirty="0" err="1" smtClean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30" name="文本框 7"/>
          <p:cNvSpPr txBox="1"/>
          <p:nvPr/>
        </p:nvSpPr>
        <p:spPr>
          <a:xfrm>
            <a:off x="6289675" y="4446905"/>
            <a:ext cx="2754630" cy="64516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eaLnBrk="1"/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bào</a:t>
            </a:r>
            <a:r>
              <a:rPr lang="en-US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 </a:t>
            </a:r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yuàn</a:t>
            </a:r>
            <a:endParaRPr lang="en-US" sz="3600" dirty="0" smtClean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9841230" y="3646170"/>
            <a:ext cx="2229485" cy="4088765"/>
            <a:chOff x="4717" y="1909"/>
            <a:chExt cx="3511" cy="6439"/>
          </a:xfrm>
        </p:grpSpPr>
        <p:grpSp>
          <p:nvGrpSpPr>
            <p:cNvPr id="32" name="组合 31"/>
            <p:cNvGrpSpPr/>
            <p:nvPr/>
          </p:nvGrpSpPr>
          <p:grpSpPr>
            <a:xfrm rot="0"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33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35" name="图片 34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36" name="文本框 7"/>
            <p:cNvSpPr txBox="1"/>
            <p:nvPr/>
          </p:nvSpPr>
          <p:spPr>
            <a:xfrm>
              <a:off x="4717" y="4133"/>
              <a:ext cx="3511" cy="421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爱护</a:t>
              </a:r>
              <a:endParaRPr kumimoji="0" lang="zh-CN" altLang="en-US" sz="5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 smtClean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Times New Roman" panose="02020603050405020304" pitchFamily="18" charset="0"/>
                </a:rPr>
                <a:t>v. to take good care of</a:t>
              </a:r>
              <a:endParaRPr lang="en-US" sz="2000" dirty="0" err="1" smtClean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Times New Roman" panose="02020603050405020304" pitchFamily="18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en-US" sz="2000" dirty="0" err="1" smtClean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5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38" name="文本框 7"/>
          <p:cNvSpPr txBox="1"/>
          <p:nvPr/>
        </p:nvSpPr>
        <p:spPr>
          <a:xfrm>
            <a:off x="9841230" y="4382135"/>
            <a:ext cx="2229485" cy="64516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eaLnBrk="1"/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ài</a:t>
            </a:r>
            <a:r>
              <a:rPr lang="en-US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 </a:t>
            </a:r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hù</a:t>
            </a:r>
            <a:endParaRPr lang="en-US" altLang="zh-CN" sz="3600" dirty="0" smtClean="0">
              <a:latin typeface="华文细黑" panose="02010600040101010101" pitchFamily="2" charset="-122"/>
              <a:ea typeface="华文细黑" panose="02010600040101010101" pitchFamily="2" charset="-122"/>
              <a:sym typeface="SimSun" panose="02010600030101010101" pitchFamily="2" charset="-122"/>
            </a:endParaRPr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split orient="vert" dir="in"/>
      </p:transition>
    </mc:Choice>
    <mc:Fallback>
      <p:transition spd="slow">
        <p:split orient="vert" dir="in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46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7" fill="hold">
                      <p:stCondLst>
                        <p:cond delay="0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seq concurrent="1" nextAc="seek">
              <p:cTn id="5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3" fill="hold">
                      <p:stCondLst>
                        <p:cond delay="0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5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9" fill="hold">
                      <p:stCondLst>
                        <p:cond delay="0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64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5" fill="hold">
                      <p:stCondLst>
                        <p:cond delay="0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seq concurrent="1" nextAc="seek">
              <p:cTn id="70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1" fill="hold">
                      <p:stCondLst>
                        <p:cond delay="0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76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7" fill="hold">
                      <p:stCondLst>
                        <p:cond delay="0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82" restart="whenNotActive" fill="hold" evtFilter="cancelBubble" nodeType="interactiveSeq">
                <p:stCondLst>
                  <p:cond evt="onClick" delay="0">
                    <p:tgtEl>
                      <p:spTgt spid="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3" fill="hold">
                      <p:stCondLst>
                        <p:cond delay="0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8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"/>
                  </p:tgtEl>
                </p:cond>
              </p:nextCondLst>
            </p:seq>
          </p:childTnLst>
        </p:cTn>
      </p:par>
    </p:tnLst>
    <p:bldLst>
      <p:bldP spid="10" grpId="0"/>
      <p:bldP spid="62" grpId="0"/>
      <p:bldP spid="13" grpId="0"/>
      <p:bldP spid="37" grpId="0"/>
      <p:bldP spid="21" grpId="0"/>
      <p:bldP spid="30" grpId="0"/>
      <p:bldP spid="3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C:\Users\38577\Desktop\恩爱0.jpg恩爱0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-13335" y="0"/>
            <a:ext cx="12205335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图片 2" descr="恩爱0马赛克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13335" y="0"/>
            <a:ext cx="3277235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文本框 12"/>
          <p:cNvSpPr txBox="1"/>
          <p:nvPr/>
        </p:nvSpPr>
        <p:spPr>
          <a:xfrm>
            <a:off x="-13648" y="1555845"/>
            <a:ext cx="3248166" cy="25533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请用前面学过的</a:t>
            </a:r>
            <a:r>
              <a:rPr lang="en-US" altLang="zh-CN" sz="4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7</a:t>
            </a:r>
            <a:r>
              <a:rPr lang="zh-CN" altLang="en-US" sz="4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个词编一个故事</a:t>
            </a:r>
            <a:endParaRPr lang="zh-CN" altLang="en-US" sz="4000" b="1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algn="ctr"/>
            <a:r>
              <a:rPr lang="zh-CN" altLang="en-US" sz="4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（开头已给出）</a:t>
            </a:r>
            <a:endParaRPr lang="zh-CN" altLang="en-US" sz="4000" b="1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  <p:pic>
        <p:nvPicPr>
          <p:cNvPr id="34" name="图片 33" descr="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C:\Users\38577\Desktop\恩爱0.jpg恩爱0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图片 1" descr="恩爱0马赛克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68590" y="0"/>
            <a:ext cx="3294000" cy="68573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4" name="图片 33" descr="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-13335" y="1555750"/>
            <a:ext cx="7782560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eaLnBrk="1">
              <a:lnSpc>
                <a:spcPct val="100000"/>
              </a:lnSpc>
              <a:buClrTx/>
              <a:buSzTx/>
              <a:buNone/>
            </a:pPr>
            <a:r>
              <a:rPr lang="en-US" altLang="zh-CN" sz="4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        </a:t>
            </a:r>
            <a:r>
              <a:rPr lang="zh-CN" altLang="en-US" sz="4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朋友说他的父母非常恩爱，我就问他，他们是如何恩爱的。他说：……</a:t>
            </a:r>
            <a:endParaRPr lang="zh-CN" altLang="en-US" sz="4000" b="1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华文细黑" panose="02010600040101010101" pitchFamily="2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7791450" y="1207770"/>
            <a:ext cx="3247390" cy="4763770"/>
            <a:chOff x="12270" y="1902"/>
            <a:chExt cx="5114" cy="7502"/>
          </a:xfrm>
        </p:grpSpPr>
        <p:sp>
          <p:nvSpPr>
            <p:cNvPr id="4" name="圆角矩形 3"/>
            <p:cNvSpPr/>
            <p:nvPr/>
          </p:nvSpPr>
          <p:spPr>
            <a:xfrm>
              <a:off x="13602" y="1902"/>
              <a:ext cx="2587" cy="7502"/>
            </a:xfrm>
            <a:prstGeom prst="roundRect">
              <a:avLst/>
            </a:prstGeom>
            <a:solidFill>
              <a:schemeClr val="bg1"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12270" y="2224"/>
              <a:ext cx="5115" cy="69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40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如何</a:t>
              </a:r>
              <a:endParaRPr lang="zh-CN" altLang="en-US" sz="4000" b="1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/>
              <a:r>
                <a:rPr lang="zh-CN" altLang="en-US" sz="40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恩爱</a:t>
              </a:r>
              <a:endParaRPr lang="zh-CN" altLang="en-US" sz="4000" b="1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/>
              <a:r>
                <a:rPr lang="zh-CN" altLang="en-US" sz="40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瘫痪</a:t>
              </a:r>
              <a:endParaRPr lang="zh-CN" altLang="en-US" sz="4000" b="1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/>
              <a:r>
                <a:rPr lang="zh-CN" altLang="en-US" sz="40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离婚</a:t>
              </a:r>
              <a:endParaRPr lang="zh-CN" altLang="en-US" sz="4000" b="1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/>
              <a:r>
                <a:rPr lang="zh-CN" altLang="en-US" sz="40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自杀</a:t>
              </a:r>
              <a:endParaRPr lang="zh-CN" altLang="en-US" sz="4000" b="1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/>
              <a:r>
                <a:rPr lang="zh-CN" altLang="en-US" sz="40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抱怨</a:t>
              </a:r>
              <a:endParaRPr lang="zh-CN" altLang="en-US" sz="4000" b="1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/>
              <a:r>
                <a:rPr lang="zh-CN" altLang="en-US" sz="40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爱护</a:t>
              </a:r>
              <a:endParaRPr lang="zh-CN" altLang="en-US" sz="4000" b="1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7"/>
          <p:cNvSpPr txBox="1"/>
          <p:nvPr/>
        </p:nvSpPr>
        <p:spPr>
          <a:xfrm>
            <a:off x="165735" y="173355"/>
            <a:ext cx="6332220" cy="52197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语言点</a:t>
            </a:r>
            <a:endParaRPr lang="en-US" altLang="zh-CN" sz="2800" b="1" noProof="0" dirty="0" smtClean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9" name="文本框 7"/>
          <p:cNvSpPr txBox="1"/>
          <p:nvPr/>
        </p:nvSpPr>
        <p:spPr>
          <a:xfrm>
            <a:off x="237490" y="695325"/>
            <a:ext cx="180086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 smtClean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Language Point</a:t>
            </a:r>
            <a:endParaRPr kumimoji="0" lang="en-US" b="1" i="0" u="none" strike="noStrike" kern="1200" cap="none" spc="0" normalizeH="0" baseline="0" dirty="0" smtClean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3" name="梯形 22"/>
          <p:cNvSpPr/>
          <p:nvPr/>
        </p:nvSpPr>
        <p:spPr>
          <a:xfrm>
            <a:off x="9288780" y="12439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/>
          </a:p>
        </p:txBody>
      </p:sp>
      <p:pic>
        <p:nvPicPr>
          <p:cNvPr id="30" name="图片 29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9776248" y="-717762"/>
            <a:ext cx="1801707" cy="2511213"/>
          </a:xfrm>
          <a:prstGeom prst="rect">
            <a:avLst/>
          </a:prstGeom>
        </p:spPr>
      </p:pic>
      <p:grpSp>
        <p:nvGrpSpPr>
          <p:cNvPr id="31" name="组合 30"/>
          <p:cNvGrpSpPr/>
          <p:nvPr/>
        </p:nvGrpSpPr>
        <p:grpSpPr>
          <a:xfrm>
            <a:off x="9288780" y="3193415"/>
            <a:ext cx="2837180" cy="1572260"/>
            <a:chOff x="7787" y="3144"/>
            <a:chExt cx="5660" cy="1749"/>
          </a:xfrm>
        </p:grpSpPr>
        <p:sp>
          <p:nvSpPr>
            <p:cNvPr id="33" name="圆角矩形 32"/>
            <p:cNvSpPr/>
            <p:nvPr/>
          </p:nvSpPr>
          <p:spPr>
            <a:xfrm>
              <a:off x="8776" y="3144"/>
              <a:ext cx="3577" cy="174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7787" y="3219"/>
              <a:ext cx="5660" cy="15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 fontAlgn="ctr"/>
              <a:r>
                <a:rPr lang="zh-CN" altLang="en-US" sz="4400" b="1" kern="100" dirty="0">
                  <a:solidFill>
                    <a:srgbClr val="FF0000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如何</a:t>
              </a:r>
              <a:endParaRPr lang="zh-CN" altLang="en-US" sz="4400" b="1" kern="100" dirty="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endParaRPr lang="zh-CN" altLang="en-US" sz="2000" b="1" kern="100" dirty="0">
                <a:solidFill>
                  <a:schemeClr val="bg1">
                    <a:lumMod val="6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2000" b="1" kern="100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代词</a:t>
              </a:r>
              <a:r>
                <a:rPr lang="en-US" altLang="zh-CN" sz="2000" b="1" kern="100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-</a:t>
              </a:r>
              <a:r>
                <a:rPr lang="zh-CN" altLang="en-US" sz="2000" b="1" kern="100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问方式</a:t>
              </a:r>
              <a:endParaRPr lang="zh-CN" altLang="en-US" sz="2000" b="1" kern="100" dirty="0">
                <a:solidFill>
                  <a:schemeClr val="bg1">
                    <a:lumMod val="6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328930" y="2253615"/>
            <a:ext cx="8538845" cy="828675"/>
            <a:chOff x="518" y="3426"/>
            <a:chExt cx="13447" cy="1305"/>
          </a:xfrm>
        </p:grpSpPr>
        <p:sp>
          <p:nvSpPr>
            <p:cNvPr id="62" name="圆角矩形 61"/>
            <p:cNvSpPr/>
            <p:nvPr/>
          </p:nvSpPr>
          <p:spPr>
            <a:xfrm>
              <a:off x="518" y="3426"/>
              <a:ext cx="13447" cy="1305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3" name="文本框 7"/>
            <p:cNvSpPr txBox="1"/>
            <p:nvPr/>
          </p:nvSpPr>
          <p:spPr>
            <a:xfrm>
              <a:off x="518" y="3640"/>
              <a:ext cx="13446" cy="91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algn="ctr" eaLnBrk="1" fontAlgn="base">
                <a:buClrTx/>
                <a:buSzTx/>
                <a:buFontTx/>
              </a:pPr>
              <a:r>
                <a:rPr lang="zh-CN" altLang="en-US" sz="3200" b="1" noProof="0" dirty="0" smtClean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我们明天举行会议，讨论这个问题该</a:t>
              </a:r>
              <a:r>
                <a:rPr lang="zh-CN" altLang="en-US" sz="3200" b="1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如何</a:t>
              </a:r>
              <a:r>
                <a:rPr lang="zh-CN" altLang="en-US" sz="3200" b="1" noProof="0" dirty="0" smtClean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解决。</a:t>
              </a:r>
              <a:endParaRPr lang="zh-CN" altLang="en-US" sz="3200" b="1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80" name="组合 79"/>
          <p:cNvGrpSpPr/>
          <p:nvPr/>
        </p:nvGrpSpPr>
        <p:grpSpPr>
          <a:xfrm>
            <a:off x="328930" y="4256405"/>
            <a:ext cx="8538845" cy="828675"/>
            <a:chOff x="518" y="3426"/>
            <a:chExt cx="13447" cy="1305"/>
          </a:xfrm>
        </p:grpSpPr>
        <p:sp>
          <p:nvSpPr>
            <p:cNvPr id="81" name="圆角矩形 80"/>
            <p:cNvSpPr/>
            <p:nvPr/>
          </p:nvSpPr>
          <p:spPr>
            <a:xfrm>
              <a:off x="518" y="3426"/>
              <a:ext cx="13447" cy="1305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2" name="文本框 7"/>
            <p:cNvSpPr txBox="1"/>
            <p:nvPr/>
          </p:nvSpPr>
          <p:spPr>
            <a:xfrm>
              <a:off x="518" y="3640"/>
              <a:ext cx="13446" cy="91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algn="ctr" eaLnBrk="1" fontAlgn="base">
                <a:buClrTx/>
                <a:buSzTx/>
                <a:buFontTx/>
              </a:pPr>
              <a:r>
                <a:rPr lang="zh-CN" altLang="en-US" sz="3200" b="1" noProof="0" dirty="0" smtClean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请你们说说你俩是</a:t>
              </a:r>
              <a:r>
                <a:rPr lang="zh-CN" altLang="en-US" sz="3200" b="1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如何</a:t>
              </a:r>
              <a:r>
                <a:rPr lang="zh-CN" altLang="en-US" sz="3200" b="1" noProof="0" dirty="0" smtClean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恩爱的。</a:t>
              </a:r>
              <a:endParaRPr lang="zh-CN" altLang="en-US" sz="3200" b="1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pic>
        <p:nvPicPr>
          <p:cNvPr id="2" name="图片 1" descr="开会讨论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3305" y="-53340"/>
            <a:ext cx="2642235" cy="264223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alphaModFix amt="58000"/>
          </a:blip>
          <a:stretch>
            <a:fillRect/>
          </a:stretch>
        </p:blipFill>
        <p:spPr>
          <a:xfrm>
            <a:off x="7273925" y="4460240"/>
            <a:ext cx="2502535" cy="225361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7"/>
          <p:cNvSpPr txBox="1"/>
          <p:nvPr/>
        </p:nvSpPr>
        <p:spPr>
          <a:xfrm>
            <a:off x="165735" y="173355"/>
            <a:ext cx="6332220" cy="52197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语言点</a:t>
            </a:r>
            <a:endParaRPr lang="en-US" altLang="zh-CN" sz="2800" b="1" noProof="0" dirty="0" smtClean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9" name="文本框 7"/>
          <p:cNvSpPr txBox="1"/>
          <p:nvPr/>
        </p:nvSpPr>
        <p:spPr>
          <a:xfrm>
            <a:off x="237490" y="695325"/>
            <a:ext cx="180086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 smtClean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Language Point</a:t>
            </a:r>
            <a:endParaRPr kumimoji="0" lang="en-US" b="1" i="0" u="none" strike="noStrike" kern="1200" cap="none" spc="0" normalizeH="0" baseline="0" dirty="0" smtClean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3" name="梯形 22"/>
          <p:cNvSpPr/>
          <p:nvPr/>
        </p:nvSpPr>
        <p:spPr>
          <a:xfrm>
            <a:off x="9288780" y="12439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/>
          </a:p>
        </p:txBody>
      </p:sp>
      <p:pic>
        <p:nvPicPr>
          <p:cNvPr id="30" name="图片 29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9776248" y="-717762"/>
            <a:ext cx="1801707" cy="2511213"/>
          </a:xfrm>
          <a:prstGeom prst="rect">
            <a:avLst/>
          </a:prstGeom>
        </p:spPr>
      </p:pic>
      <p:grpSp>
        <p:nvGrpSpPr>
          <p:cNvPr id="31" name="组合 30"/>
          <p:cNvGrpSpPr/>
          <p:nvPr/>
        </p:nvGrpSpPr>
        <p:grpSpPr>
          <a:xfrm>
            <a:off x="9288780" y="3193415"/>
            <a:ext cx="2837180" cy="1759241"/>
            <a:chOff x="7787" y="3144"/>
            <a:chExt cx="5660" cy="1957"/>
          </a:xfrm>
        </p:grpSpPr>
        <p:sp>
          <p:nvSpPr>
            <p:cNvPr id="33" name="圆角矩形 32"/>
            <p:cNvSpPr/>
            <p:nvPr/>
          </p:nvSpPr>
          <p:spPr>
            <a:xfrm>
              <a:off x="8776" y="3144"/>
              <a:ext cx="3577" cy="174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7787" y="3219"/>
              <a:ext cx="5660" cy="1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 fontAlgn="ctr"/>
              <a:r>
                <a:rPr lang="zh-CN" altLang="en-US" sz="4400" b="1" kern="100" dirty="0">
                  <a:solidFill>
                    <a:srgbClr val="FF0000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如何</a:t>
              </a:r>
              <a:endParaRPr lang="zh-CN" altLang="en-US" sz="4400" b="1" kern="100" dirty="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2000" b="1" kern="100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句末，征求意见或询问状况≈怎么样</a:t>
              </a:r>
              <a:endParaRPr lang="zh-CN" altLang="zh-CN" sz="20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endParaRPr>
            </a:p>
            <a:p>
              <a:pPr algn="ctr" fontAlgn="ctr"/>
              <a:endParaRPr lang="zh-CN" altLang="zh-CN" sz="2000" b="1" kern="1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endParaRPr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328930" y="2253615"/>
            <a:ext cx="8538845" cy="828675"/>
            <a:chOff x="518" y="3426"/>
            <a:chExt cx="13447" cy="1305"/>
          </a:xfrm>
        </p:grpSpPr>
        <p:sp>
          <p:nvSpPr>
            <p:cNvPr id="62" name="圆角矩形 61"/>
            <p:cNvSpPr/>
            <p:nvPr/>
          </p:nvSpPr>
          <p:spPr>
            <a:xfrm>
              <a:off x="518" y="3426"/>
              <a:ext cx="13447" cy="1305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3" name="文本框 7"/>
            <p:cNvSpPr txBox="1"/>
            <p:nvPr/>
          </p:nvSpPr>
          <p:spPr>
            <a:xfrm>
              <a:off x="518" y="3640"/>
              <a:ext cx="13446" cy="91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algn="ctr" eaLnBrk="1" fontAlgn="base">
                <a:buClrTx/>
                <a:buSzTx/>
                <a:buFontTx/>
              </a:pPr>
              <a:r>
                <a:rPr lang="zh-CN" altLang="en-US" sz="3200" b="1" noProof="0" dirty="0" smtClean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我们希望由你来负责解决这个问题，</a:t>
              </a:r>
              <a:r>
                <a:rPr lang="zh-CN" altLang="en-US" sz="3200" b="1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如何</a:t>
              </a:r>
              <a:r>
                <a:rPr lang="zh-CN" altLang="en-US" sz="3200" b="1" noProof="0" dirty="0" smtClean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？</a:t>
              </a:r>
              <a:endParaRPr lang="zh-CN" altLang="en-US" sz="3200" b="1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80" name="组合 79"/>
          <p:cNvGrpSpPr/>
          <p:nvPr/>
        </p:nvGrpSpPr>
        <p:grpSpPr>
          <a:xfrm>
            <a:off x="328930" y="4256405"/>
            <a:ext cx="8538845" cy="828675"/>
            <a:chOff x="518" y="3426"/>
            <a:chExt cx="13447" cy="1305"/>
          </a:xfrm>
        </p:grpSpPr>
        <p:sp>
          <p:nvSpPr>
            <p:cNvPr id="81" name="圆角矩形 80"/>
            <p:cNvSpPr/>
            <p:nvPr/>
          </p:nvSpPr>
          <p:spPr>
            <a:xfrm>
              <a:off x="518" y="3426"/>
              <a:ext cx="13447" cy="1305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2" name="文本框 7"/>
            <p:cNvSpPr txBox="1"/>
            <p:nvPr/>
          </p:nvSpPr>
          <p:spPr>
            <a:xfrm>
              <a:off x="518" y="3640"/>
              <a:ext cx="13446" cy="91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algn="ctr" eaLnBrk="1" fontAlgn="base">
                <a:buClrTx/>
                <a:buSzTx/>
                <a:buFontTx/>
              </a:pPr>
              <a:r>
                <a:rPr lang="zh-CN" altLang="en-US" sz="3200" b="1" noProof="0" dirty="0" smtClean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“80后”们月收入情况</a:t>
              </a:r>
              <a:r>
                <a:rPr lang="zh-CN" altLang="en-US" sz="3200" b="1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如何</a:t>
              </a:r>
              <a:r>
                <a:rPr lang="zh-CN" altLang="en-US" sz="3200" b="1" noProof="0" dirty="0" smtClean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？</a:t>
              </a:r>
              <a:endParaRPr lang="zh-CN" altLang="en-US" sz="3200" b="1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pic>
        <p:nvPicPr>
          <p:cNvPr id="4" name="图片 3" descr="收入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0085" y="3714115"/>
            <a:ext cx="3535045" cy="2438400"/>
          </a:xfrm>
          <a:prstGeom prst="rect">
            <a:avLst/>
          </a:prstGeom>
        </p:spPr>
      </p:pic>
      <p:pic>
        <p:nvPicPr>
          <p:cNvPr id="6" name="图片 5" descr="1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5815" y="627380"/>
            <a:ext cx="2212340" cy="176212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1870710" y="5804535"/>
            <a:ext cx="8606155" cy="707390"/>
            <a:chOff x="1881" y="8688"/>
            <a:chExt cx="16683" cy="1114"/>
          </a:xfrm>
        </p:grpSpPr>
        <p:sp>
          <p:nvSpPr>
            <p:cNvPr id="16" name="圆角矩形 15"/>
            <p:cNvSpPr/>
            <p:nvPr/>
          </p:nvSpPr>
          <p:spPr>
            <a:xfrm>
              <a:off x="1881" y="8688"/>
              <a:ext cx="16683" cy="1106"/>
            </a:xfrm>
            <a:prstGeom prst="roundRect">
              <a:avLst/>
            </a:prstGeom>
            <a:noFill/>
            <a:ln>
              <a:solidFill>
                <a:srgbClr val="2536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" name="TextBox 10"/>
            <p:cNvSpPr txBox="1"/>
            <p:nvPr/>
          </p:nvSpPr>
          <p:spPr>
            <a:xfrm>
              <a:off x="1881" y="8786"/>
              <a:ext cx="16683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b="1" dirty="0" smtClean="0"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本课件和教学视频著作权归大敏姐姐所有，未经授权进行搬运、洗稿、二次转发、销售等侵权行为，都属于</a:t>
              </a:r>
              <a:r>
                <a:rPr lang="zh-CN" altLang="en-US" b="1" dirty="0" smtClean="0">
                  <a:solidFill>
                    <a:srgbClr val="FF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违法</a:t>
              </a:r>
              <a:r>
                <a:rPr lang="zh-CN" altLang="en-US" b="1" dirty="0" smtClean="0"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。</a:t>
              </a:r>
              <a:r>
                <a:rPr lang="zh-CN" altLang="en-US" b="1" dirty="0" smtClean="0">
                  <a:solidFill>
                    <a:srgbClr val="FF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违者绝对追责到底！</a:t>
              </a:r>
              <a:endParaRPr lang="zh-CN" altLang="en-US" b="1" dirty="0" smtClean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1870393" y="403860"/>
            <a:ext cx="845121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3200" b="1" dirty="0" smtClean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使用须知</a:t>
            </a:r>
            <a:r>
              <a:rPr lang="zh-CN" altLang="en-US" sz="3200" b="1" dirty="0" smtClean="0">
                <a:solidFill>
                  <a:srgbClr val="FF0000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👇</a:t>
            </a:r>
            <a:endParaRPr lang="zh-CN" altLang="en-US" sz="3200" b="1" dirty="0" smtClean="0">
              <a:solidFill>
                <a:srgbClr val="FF0000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  <a:sym typeface="+mn-ea"/>
            </a:endParaRPr>
          </a:p>
        </p:txBody>
      </p:sp>
      <p:sp>
        <p:nvSpPr>
          <p:cNvPr id="23" name="矩形: 圆角 22"/>
          <p:cNvSpPr/>
          <p:nvPr/>
        </p:nvSpPr>
        <p:spPr bwMode="auto">
          <a:xfrm>
            <a:off x="2287588" y="2475230"/>
            <a:ext cx="7659370" cy="396240"/>
          </a:xfrm>
          <a:prstGeom prst="roundRect">
            <a:avLst>
              <a:gd name="adj" fmla="val 50000"/>
            </a:avLst>
          </a:prstGeom>
          <a:solidFill>
            <a:srgbClr val="B3915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24" name="矩形: 圆角 23"/>
          <p:cNvSpPr/>
          <p:nvPr/>
        </p:nvSpPr>
        <p:spPr bwMode="auto">
          <a:xfrm>
            <a:off x="2287588" y="3088640"/>
            <a:ext cx="7659370" cy="396240"/>
          </a:xfrm>
          <a:prstGeom prst="roundRect">
            <a:avLst>
              <a:gd name="adj" fmla="val 50000"/>
            </a:avLst>
          </a:prstGeom>
          <a:solidFill>
            <a:srgbClr val="B3915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20" name="矩形: 圆角 19"/>
          <p:cNvSpPr/>
          <p:nvPr/>
        </p:nvSpPr>
        <p:spPr bwMode="auto">
          <a:xfrm>
            <a:off x="2287588" y="1861185"/>
            <a:ext cx="7659370" cy="396240"/>
          </a:xfrm>
          <a:prstGeom prst="roundRect">
            <a:avLst>
              <a:gd name="adj" fmla="val 50000"/>
            </a:avLst>
          </a:prstGeom>
          <a:solidFill>
            <a:srgbClr val="B3915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660333" y="1889760"/>
            <a:ext cx="69088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本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必须全屏播放才有动画和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音效，手机打开和非全屏播放无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效果。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Microsoft YaHei Light" panose="020B0502040204020203" charset="-122"/>
              <a:cs typeface="+mn-cs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660333" y="2503805"/>
            <a:ext cx="696277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本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包含：教学内容和目标、课堂中老师涉及的英语句子、学生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教学内容。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Microsoft YaHei Light" panose="020B0502040204020203" charset="-122"/>
              <a:cs typeface="+mn-cs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660333" y="3117850"/>
            <a:ext cx="741108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动画修改方式：当前内容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上，鼠标右键进行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素材替换。请勿删除！否则无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动效！</a:t>
            </a: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Microsoft YaHei Light" panose="020B0502040204020203" charset="-122"/>
              <a:cs typeface="+mn-cs"/>
            </a:endParaRPr>
          </a:p>
        </p:txBody>
      </p:sp>
      <p:grpSp>
        <p:nvGrpSpPr>
          <p:cNvPr id="34" name="组合 33"/>
          <p:cNvGrpSpPr/>
          <p:nvPr/>
        </p:nvGrpSpPr>
        <p:grpSpPr>
          <a:xfrm rot="0">
            <a:off x="2245043" y="1755140"/>
            <a:ext cx="248920" cy="248920"/>
            <a:chOff x="4536440" y="-1071880"/>
            <a:chExt cx="416560" cy="416560"/>
          </a:xfrm>
        </p:grpSpPr>
        <p:sp>
          <p:nvSpPr>
            <p:cNvPr id="33" name="椭圆 32"/>
            <p:cNvSpPr/>
            <p:nvPr/>
          </p:nvSpPr>
          <p:spPr bwMode="auto">
            <a:xfrm>
              <a:off x="4536440" y="-1071880"/>
              <a:ext cx="416560" cy="416560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endParaRPr>
            </a:p>
          </p:txBody>
        </p:sp>
        <p:sp>
          <p:nvSpPr>
            <p:cNvPr id="32" name="Freeform 5"/>
            <p:cNvSpPr>
              <a:spLocks noEditPoints="1"/>
            </p:cNvSpPr>
            <p:nvPr/>
          </p:nvSpPr>
          <p:spPr bwMode="auto">
            <a:xfrm>
              <a:off x="4632366" y="-973129"/>
              <a:ext cx="224708" cy="219058"/>
            </a:xfrm>
            <a:custGeom>
              <a:avLst/>
              <a:gdLst>
                <a:gd name="T0" fmla="*/ 626 w 2238"/>
                <a:gd name="T1" fmla="*/ 1006 h 2182"/>
                <a:gd name="T2" fmla="*/ 929 w 2238"/>
                <a:gd name="T3" fmla="*/ 1594 h 2182"/>
                <a:gd name="T4" fmla="*/ 2200 w 2238"/>
                <a:gd name="T5" fmla="*/ 0 h 2182"/>
                <a:gd name="T6" fmla="*/ 2238 w 2238"/>
                <a:gd name="T7" fmla="*/ 835 h 2182"/>
                <a:gd name="T8" fmla="*/ 967 w 2238"/>
                <a:gd name="T9" fmla="*/ 2182 h 2182"/>
                <a:gd name="T10" fmla="*/ 0 w 2238"/>
                <a:gd name="T11" fmla="*/ 1385 h 2182"/>
                <a:gd name="T12" fmla="*/ 626 w 2238"/>
                <a:gd name="T13" fmla="*/ 1006 h 2182"/>
                <a:gd name="T14" fmla="*/ 626 w 2238"/>
                <a:gd name="T15" fmla="*/ 1006 h 2182"/>
                <a:gd name="T16" fmla="*/ 626 w 2238"/>
                <a:gd name="T17" fmla="*/ 1006 h 2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38" h="2182">
                  <a:moveTo>
                    <a:pt x="626" y="1006"/>
                  </a:moveTo>
                  <a:cubicBezTo>
                    <a:pt x="929" y="1594"/>
                    <a:pt x="929" y="1594"/>
                    <a:pt x="929" y="1594"/>
                  </a:cubicBezTo>
                  <a:cubicBezTo>
                    <a:pt x="929" y="1594"/>
                    <a:pt x="1423" y="398"/>
                    <a:pt x="2200" y="0"/>
                  </a:cubicBezTo>
                  <a:cubicBezTo>
                    <a:pt x="2181" y="285"/>
                    <a:pt x="2105" y="531"/>
                    <a:pt x="2238" y="835"/>
                  </a:cubicBezTo>
                  <a:cubicBezTo>
                    <a:pt x="1897" y="911"/>
                    <a:pt x="1195" y="1765"/>
                    <a:pt x="967" y="2182"/>
                  </a:cubicBezTo>
                  <a:cubicBezTo>
                    <a:pt x="645" y="1784"/>
                    <a:pt x="266" y="1480"/>
                    <a:pt x="0" y="1385"/>
                  </a:cubicBezTo>
                  <a:lnTo>
                    <a:pt x="626" y="1006"/>
                  </a:lnTo>
                  <a:close/>
                  <a:moveTo>
                    <a:pt x="626" y="1006"/>
                  </a:moveTo>
                  <a:cubicBezTo>
                    <a:pt x="626" y="1006"/>
                    <a:pt x="626" y="1006"/>
                    <a:pt x="626" y="1006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 rot="0">
            <a:off x="2245043" y="2433955"/>
            <a:ext cx="248920" cy="248920"/>
            <a:chOff x="4536440" y="-1071880"/>
            <a:chExt cx="416560" cy="416560"/>
          </a:xfrm>
        </p:grpSpPr>
        <p:sp>
          <p:nvSpPr>
            <p:cNvPr id="36" name="椭圆 35"/>
            <p:cNvSpPr/>
            <p:nvPr/>
          </p:nvSpPr>
          <p:spPr bwMode="auto">
            <a:xfrm>
              <a:off x="4536440" y="-1071880"/>
              <a:ext cx="416560" cy="416560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endParaRPr>
            </a:p>
          </p:txBody>
        </p:sp>
        <p:sp>
          <p:nvSpPr>
            <p:cNvPr id="37" name="Freeform 5"/>
            <p:cNvSpPr>
              <a:spLocks noEditPoints="1"/>
            </p:cNvSpPr>
            <p:nvPr/>
          </p:nvSpPr>
          <p:spPr bwMode="auto">
            <a:xfrm>
              <a:off x="4632366" y="-973129"/>
              <a:ext cx="224708" cy="219058"/>
            </a:xfrm>
            <a:custGeom>
              <a:avLst/>
              <a:gdLst>
                <a:gd name="T0" fmla="*/ 626 w 2238"/>
                <a:gd name="T1" fmla="*/ 1006 h 2182"/>
                <a:gd name="T2" fmla="*/ 929 w 2238"/>
                <a:gd name="T3" fmla="*/ 1594 h 2182"/>
                <a:gd name="T4" fmla="*/ 2200 w 2238"/>
                <a:gd name="T5" fmla="*/ 0 h 2182"/>
                <a:gd name="T6" fmla="*/ 2238 w 2238"/>
                <a:gd name="T7" fmla="*/ 835 h 2182"/>
                <a:gd name="T8" fmla="*/ 967 w 2238"/>
                <a:gd name="T9" fmla="*/ 2182 h 2182"/>
                <a:gd name="T10" fmla="*/ 0 w 2238"/>
                <a:gd name="T11" fmla="*/ 1385 h 2182"/>
                <a:gd name="T12" fmla="*/ 626 w 2238"/>
                <a:gd name="T13" fmla="*/ 1006 h 2182"/>
                <a:gd name="T14" fmla="*/ 626 w 2238"/>
                <a:gd name="T15" fmla="*/ 1006 h 2182"/>
                <a:gd name="T16" fmla="*/ 626 w 2238"/>
                <a:gd name="T17" fmla="*/ 1006 h 2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38" h="2182">
                  <a:moveTo>
                    <a:pt x="626" y="1006"/>
                  </a:moveTo>
                  <a:cubicBezTo>
                    <a:pt x="929" y="1594"/>
                    <a:pt x="929" y="1594"/>
                    <a:pt x="929" y="1594"/>
                  </a:cubicBezTo>
                  <a:cubicBezTo>
                    <a:pt x="929" y="1594"/>
                    <a:pt x="1423" y="398"/>
                    <a:pt x="2200" y="0"/>
                  </a:cubicBezTo>
                  <a:cubicBezTo>
                    <a:pt x="2181" y="285"/>
                    <a:pt x="2105" y="531"/>
                    <a:pt x="2238" y="835"/>
                  </a:cubicBezTo>
                  <a:cubicBezTo>
                    <a:pt x="1897" y="911"/>
                    <a:pt x="1195" y="1765"/>
                    <a:pt x="967" y="2182"/>
                  </a:cubicBezTo>
                  <a:cubicBezTo>
                    <a:pt x="645" y="1784"/>
                    <a:pt x="266" y="1480"/>
                    <a:pt x="0" y="1385"/>
                  </a:cubicBezTo>
                  <a:lnTo>
                    <a:pt x="626" y="1006"/>
                  </a:lnTo>
                  <a:close/>
                  <a:moveTo>
                    <a:pt x="626" y="1006"/>
                  </a:moveTo>
                  <a:cubicBezTo>
                    <a:pt x="626" y="1006"/>
                    <a:pt x="626" y="1006"/>
                    <a:pt x="626" y="1006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 rot="0">
            <a:off x="2245043" y="3003550"/>
            <a:ext cx="248920" cy="248920"/>
            <a:chOff x="4536440" y="-1071880"/>
            <a:chExt cx="416560" cy="416560"/>
          </a:xfrm>
        </p:grpSpPr>
        <p:sp>
          <p:nvSpPr>
            <p:cNvPr id="39" name="椭圆 38"/>
            <p:cNvSpPr/>
            <p:nvPr/>
          </p:nvSpPr>
          <p:spPr bwMode="auto">
            <a:xfrm>
              <a:off x="4536440" y="-1071880"/>
              <a:ext cx="416560" cy="416560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endParaRPr>
            </a:p>
          </p:txBody>
        </p:sp>
        <p:sp>
          <p:nvSpPr>
            <p:cNvPr id="40" name="Freeform 5"/>
            <p:cNvSpPr>
              <a:spLocks noEditPoints="1"/>
            </p:cNvSpPr>
            <p:nvPr/>
          </p:nvSpPr>
          <p:spPr bwMode="auto">
            <a:xfrm>
              <a:off x="4632366" y="-973129"/>
              <a:ext cx="224708" cy="219058"/>
            </a:xfrm>
            <a:custGeom>
              <a:avLst/>
              <a:gdLst>
                <a:gd name="T0" fmla="*/ 626 w 2238"/>
                <a:gd name="T1" fmla="*/ 1006 h 2182"/>
                <a:gd name="T2" fmla="*/ 929 w 2238"/>
                <a:gd name="T3" fmla="*/ 1594 h 2182"/>
                <a:gd name="T4" fmla="*/ 2200 w 2238"/>
                <a:gd name="T5" fmla="*/ 0 h 2182"/>
                <a:gd name="T6" fmla="*/ 2238 w 2238"/>
                <a:gd name="T7" fmla="*/ 835 h 2182"/>
                <a:gd name="T8" fmla="*/ 967 w 2238"/>
                <a:gd name="T9" fmla="*/ 2182 h 2182"/>
                <a:gd name="T10" fmla="*/ 0 w 2238"/>
                <a:gd name="T11" fmla="*/ 1385 h 2182"/>
                <a:gd name="T12" fmla="*/ 626 w 2238"/>
                <a:gd name="T13" fmla="*/ 1006 h 2182"/>
                <a:gd name="T14" fmla="*/ 626 w 2238"/>
                <a:gd name="T15" fmla="*/ 1006 h 2182"/>
                <a:gd name="T16" fmla="*/ 626 w 2238"/>
                <a:gd name="T17" fmla="*/ 1006 h 2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38" h="2182">
                  <a:moveTo>
                    <a:pt x="626" y="1006"/>
                  </a:moveTo>
                  <a:cubicBezTo>
                    <a:pt x="929" y="1594"/>
                    <a:pt x="929" y="1594"/>
                    <a:pt x="929" y="1594"/>
                  </a:cubicBezTo>
                  <a:cubicBezTo>
                    <a:pt x="929" y="1594"/>
                    <a:pt x="1423" y="398"/>
                    <a:pt x="2200" y="0"/>
                  </a:cubicBezTo>
                  <a:cubicBezTo>
                    <a:pt x="2181" y="285"/>
                    <a:pt x="2105" y="531"/>
                    <a:pt x="2238" y="835"/>
                  </a:cubicBezTo>
                  <a:cubicBezTo>
                    <a:pt x="1897" y="911"/>
                    <a:pt x="1195" y="1765"/>
                    <a:pt x="967" y="2182"/>
                  </a:cubicBezTo>
                  <a:cubicBezTo>
                    <a:pt x="645" y="1784"/>
                    <a:pt x="266" y="1480"/>
                    <a:pt x="0" y="1385"/>
                  </a:cubicBezTo>
                  <a:lnTo>
                    <a:pt x="626" y="1006"/>
                  </a:lnTo>
                  <a:close/>
                  <a:moveTo>
                    <a:pt x="626" y="1006"/>
                  </a:moveTo>
                  <a:cubicBezTo>
                    <a:pt x="626" y="1006"/>
                    <a:pt x="626" y="1006"/>
                    <a:pt x="626" y="1006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endParaRPr>
            </a:p>
          </p:txBody>
        </p:sp>
      </p:grpSp>
      <p:sp>
        <p:nvSpPr>
          <p:cNvPr id="4" name="矩形: 圆角 23"/>
          <p:cNvSpPr/>
          <p:nvPr/>
        </p:nvSpPr>
        <p:spPr bwMode="auto">
          <a:xfrm>
            <a:off x="2287588" y="3729355"/>
            <a:ext cx="7659370" cy="396240"/>
          </a:xfrm>
          <a:prstGeom prst="roundRect">
            <a:avLst>
              <a:gd name="adj" fmla="val 50000"/>
            </a:avLst>
          </a:prstGeom>
          <a:solidFill>
            <a:srgbClr val="3D3D3D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660333" y="3758565"/>
            <a:ext cx="716724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sym typeface="+mn-ea"/>
              </a:rPr>
              <a:t>如有问题欢迎来大敏姐姐直播间连麦咨询，直播时间会提前在朋友圈发布：</a:t>
            </a:r>
            <a:endParaRPr kumimoji="0" lang="en-US" altLang="zh-CN" sz="16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Microsoft YaHei Light" panose="020B0502040204020203" charset="-122"/>
              <a:cs typeface="+mn-cs"/>
            </a:endParaRPr>
          </a:p>
        </p:txBody>
      </p:sp>
      <p:grpSp>
        <p:nvGrpSpPr>
          <p:cNvPr id="9" name="组合 8"/>
          <p:cNvGrpSpPr/>
          <p:nvPr/>
        </p:nvGrpSpPr>
        <p:grpSpPr>
          <a:xfrm rot="0">
            <a:off x="2245043" y="3644265"/>
            <a:ext cx="248920" cy="248920"/>
            <a:chOff x="4536440" y="-1071880"/>
            <a:chExt cx="416560" cy="416560"/>
          </a:xfrm>
        </p:grpSpPr>
        <p:sp>
          <p:nvSpPr>
            <p:cNvPr id="10" name="椭圆 9"/>
            <p:cNvSpPr/>
            <p:nvPr/>
          </p:nvSpPr>
          <p:spPr bwMode="auto">
            <a:xfrm>
              <a:off x="4536440" y="-1071880"/>
              <a:ext cx="416560" cy="416560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endParaRPr>
            </a:p>
          </p:txBody>
        </p:sp>
        <p:sp>
          <p:nvSpPr>
            <p:cNvPr id="11" name="Freeform 5"/>
            <p:cNvSpPr>
              <a:spLocks noEditPoints="1"/>
            </p:cNvSpPr>
            <p:nvPr/>
          </p:nvSpPr>
          <p:spPr bwMode="auto">
            <a:xfrm>
              <a:off x="4632366" y="-973129"/>
              <a:ext cx="224708" cy="219058"/>
            </a:xfrm>
            <a:custGeom>
              <a:avLst/>
              <a:gdLst>
                <a:gd name="T0" fmla="*/ 626 w 2238"/>
                <a:gd name="T1" fmla="*/ 1006 h 2182"/>
                <a:gd name="T2" fmla="*/ 929 w 2238"/>
                <a:gd name="T3" fmla="*/ 1594 h 2182"/>
                <a:gd name="T4" fmla="*/ 2200 w 2238"/>
                <a:gd name="T5" fmla="*/ 0 h 2182"/>
                <a:gd name="T6" fmla="*/ 2238 w 2238"/>
                <a:gd name="T7" fmla="*/ 835 h 2182"/>
                <a:gd name="T8" fmla="*/ 967 w 2238"/>
                <a:gd name="T9" fmla="*/ 2182 h 2182"/>
                <a:gd name="T10" fmla="*/ 0 w 2238"/>
                <a:gd name="T11" fmla="*/ 1385 h 2182"/>
                <a:gd name="T12" fmla="*/ 626 w 2238"/>
                <a:gd name="T13" fmla="*/ 1006 h 2182"/>
                <a:gd name="T14" fmla="*/ 626 w 2238"/>
                <a:gd name="T15" fmla="*/ 1006 h 2182"/>
                <a:gd name="T16" fmla="*/ 626 w 2238"/>
                <a:gd name="T17" fmla="*/ 1006 h 2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38" h="2182">
                  <a:moveTo>
                    <a:pt x="626" y="1006"/>
                  </a:moveTo>
                  <a:cubicBezTo>
                    <a:pt x="929" y="1594"/>
                    <a:pt x="929" y="1594"/>
                    <a:pt x="929" y="1594"/>
                  </a:cubicBezTo>
                  <a:cubicBezTo>
                    <a:pt x="929" y="1594"/>
                    <a:pt x="1423" y="398"/>
                    <a:pt x="2200" y="0"/>
                  </a:cubicBezTo>
                  <a:cubicBezTo>
                    <a:pt x="2181" y="285"/>
                    <a:pt x="2105" y="531"/>
                    <a:pt x="2238" y="835"/>
                  </a:cubicBezTo>
                  <a:cubicBezTo>
                    <a:pt x="1897" y="911"/>
                    <a:pt x="1195" y="1765"/>
                    <a:pt x="967" y="2182"/>
                  </a:cubicBezTo>
                  <a:cubicBezTo>
                    <a:pt x="645" y="1784"/>
                    <a:pt x="266" y="1480"/>
                    <a:pt x="0" y="1385"/>
                  </a:cubicBezTo>
                  <a:lnTo>
                    <a:pt x="626" y="1006"/>
                  </a:lnTo>
                  <a:close/>
                  <a:moveTo>
                    <a:pt x="626" y="1006"/>
                  </a:moveTo>
                  <a:cubicBezTo>
                    <a:pt x="626" y="1006"/>
                    <a:pt x="626" y="1006"/>
                    <a:pt x="626" y="1006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endParaRPr>
            </a:p>
          </p:txBody>
        </p:sp>
      </p:grpSp>
      <p:pic>
        <p:nvPicPr>
          <p:cNvPr id="1027" name="Picture 3" descr="C:\Users\Administrator\Desktop\微信_副本.png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7911783" y="4629150"/>
            <a:ext cx="632460" cy="635635"/>
          </a:xfrm>
          <a:prstGeom prst="rect">
            <a:avLst/>
          </a:prstGeom>
          <a:noFill/>
        </p:spPr>
      </p:pic>
      <p:sp>
        <p:nvSpPr>
          <p:cNvPr id="18" name="TextBox 10"/>
          <p:cNvSpPr txBox="1"/>
          <p:nvPr/>
        </p:nvSpPr>
        <p:spPr>
          <a:xfrm>
            <a:off x="8744903" y="4723765"/>
            <a:ext cx="13271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 dirty="0" smtClean="0">
                <a:solidFill>
                  <a:srgbClr val="3CB035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dmgqs01</a:t>
            </a:r>
            <a:endParaRPr lang="en-US" altLang="zh-CN" b="1" dirty="0" smtClean="0">
              <a:solidFill>
                <a:srgbClr val="3CB035"/>
              </a:solidFill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1313" y="4323715"/>
            <a:ext cx="1350645" cy="1355090"/>
          </a:xfrm>
          <a:prstGeom prst="rect">
            <a:avLst/>
          </a:prstGeom>
        </p:spPr>
      </p:pic>
      <p:sp>
        <p:nvSpPr>
          <p:cNvPr id="21" name="矩形: 圆角 19"/>
          <p:cNvSpPr/>
          <p:nvPr/>
        </p:nvSpPr>
        <p:spPr bwMode="auto">
          <a:xfrm>
            <a:off x="2314258" y="1220470"/>
            <a:ext cx="7659370" cy="396240"/>
          </a:xfrm>
          <a:prstGeom prst="roundRect">
            <a:avLst>
              <a:gd name="adj" fmla="val 50000"/>
            </a:avLst>
          </a:prstGeom>
          <a:solidFill>
            <a:srgbClr val="B3915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2687003" y="1249045"/>
            <a:ext cx="69088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本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需使用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WPS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软件，支持内容（图文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/GIF/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音频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/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动画）的编辑、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修改。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Microsoft YaHei Light" panose="020B0502040204020203" charset="-122"/>
              <a:cs typeface="+mn-cs"/>
            </a:endParaRPr>
          </a:p>
        </p:txBody>
      </p:sp>
      <p:grpSp>
        <p:nvGrpSpPr>
          <p:cNvPr id="25" name="组合 24"/>
          <p:cNvGrpSpPr/>
          <p:nvPr/>
        </p:nvGrpSpPr>
        <p:grpSpPr>
          <a:xfrm rot="0">
            <a:off x="2271713" y="1114425"/>
            <a:ext cx="248920" cy="248920"/>
            <a:chOff x="4536440" y="-1071880"/>
            <a:chExt cx="416560" cy="416560"/>
          </a:xfrm>
        </p:grpSpPr>
        <p:sp>
          <p:nvSpPr>
            <p:cNvPr id="26" name="椭圆 25"/>
            <p:cNvSpPr/>
            <p:nvPr/>
          </p:nvSpPr>
          <p:spPr bwMode="auto">
            <a:xfrm>
              <a:off x="4536440" y="-1071880"/>
              <a:ext cx="416560" cy="416560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endParaRPr>
            </a:p>
          </p:txBody>
        </p:sp>
        <p:sp>
          <p:nvSpPr>
            <p:cNvPr id="27" name="Freeform 5"/>
            <p:cNvSpPr>
              <a:spLocks noEditPoints="1"/>
            </p:cNvSpPr>
            <p:nvPr/>
          </p:nvSpPr>
          <p:spPr bwMode="auto">
            <a:xfrm>
              <a:off x="4632366" y="-973129"/>
              <a:ext cx="224708" cy="219058"/>
            </a:xfrm>
            <a:custGeom>
              <a:avLst/>
              <a:gdLst>
                <a:gd name="T0" fmla="*/ 626 w 2238"/>
                <a:gd name="T1" fmla="*/ 1006 h 2182"/>
                <a:gd name="T2" fmla="*/ 929 w 2238"/>
                <a:gd name="T3" fmla="*/ 1594 h 2182"/>
                <a:gd name="T4" fmla="*/ 2200 w 2238"/>
                <a:gd name="T5" fmla="*/ 0 h 2182"/>
                <a:gd name="T6" fmla="*/ 2238 w 2238"/>
                <a:gd name="T7" fmla="*/ 835 h 2182"/>
                <a:gd name="T8" fmla="*/ 967 w 2238"/>
                <a:gd name="T9" fmla="*/ 2182 h 2182"/>
                <a:gd name="T10" fmla="*/ 0 w 2238"/>
                <a:gd name="T11" fmla="*/ 1385 h 2182"/>
                <a:gd name="T12" fmla="*/ 626 w 2238"/>
                <a:gd name="T13" fmla="*/ 1006 h 2182"/>
                <a:gd name="T14" fmla="*/ 626 w 2238"/>
                <a:gd name="T15" fmla="*/ 1006 h 2182"/>
                <a:gd name="T16" fmla="*/ 626 w 2238"/>
                <a:gd name="T17" fmla="*/ 1006 h 2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38" h="2182">
                  <a:moveTo>
                    <a:pt x="626" y="1006"/>
                  </a:moveTo>
                  <a:cubicBezTo>
                    <a:pt x="929" y="1594"/>
                    <a:pt x="929" y="1594"/>
                    <a:pt x="929" y="1594"/>
                  </a:cubicBezTo>
                  <a:cubicBezTo>
                    <a:pt x="929" y="1594"/>
                    <a:pt x="1423" y="398"/>
                    <a:pt x="2200" y="0"/>
                  </a:cubicBezTo>
                  <a:cubicBezTo>
                    <a:pt x="2181" y="285"/>
                    <a:pt x="2105" y="531"/>
                    <a:pt x="2238" y="835"/>
                  </a:cubicBezTo>
                  <a:cubicBezTo>
                    <a:pt x="1897" y="911"/>
                    <a:pt x="1195" y="1765"/>
                    <a:pt x="967" y="2182"/>
                  </a:cubicBezTo>
                  <a:cubicBezTo>
                    <a:pt x="645" y="1784"/>
                    <a:pt x="266" y="1480"/>
                    <a:pt x="0" y="1385"/>
                  </a:cubicBezTo>
                  <a:lnTo>
                    <a:pt x="626" y="1006"/>
                  </a:lnTo>
                  <a:close/>
                  <a:moveTo>
                    <a:pt x="626" y="1006"/>
                  </a:moveTo>
                  <a:cubicBezTo>
                    <a:pt x="626" y="1006"/>
                    <a:pt x="626" y="1006"/>
                    <a:pt x="626" y="1006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endParaRPr>
            </a:p>
          </p:txBody>
        </p:sp>
      </p:grpSp>
      <p:pic>
        <p:nvPicPr>
          <p:cNvPr id="12" name="图片 11" descr="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7"/>
          <p:cNvSpPr txBox="1"/>
          <p:nvPr/>
        </p:nvSpPr>
        <p:spPr>
          <a:xfrm>
            <a:off x="165735" y="173355"/>
            <a:ext cx="6332220" cy="52197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语言点</a:t>
            </a:r>
            <a:endParaRPr lang="en-US" altLang="zh-CN" sz="2800" b="1" noProof="0" dirty="0" smtClean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9" name="文本框 7"/>
          <p:cNvSpPr txBox="1"/>
          <p:nvPr/>
        </p:nvSpPr>
        <p:spPr>
          <a:xfrm>
            <a:off x="237490" y="695325"/>
            <a:ext cx="180086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 smtClean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Language Point</a:t>
            </a:r>
            <a:endParaRPr kumimoji="0" lang="en-US" b="1" i="0" u="none" strike="noStrike" kern="1200" cap="none" spc="0" normalizeH="0" baseline="0" dirty="0" smtClean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3" name="梯形 22"/>
          <p:cNvSpPr/>
          <p:nvPr/>
        </p:nvSpPr>
        <p:spPr>
          <a:xfrm>
            <a:off x="9288780" y="12439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/>
          </a:p>
        </p:txBody>
      </p:sp>
      <p:pic>
        <p:nvPicPr>
          <p:cNvPr id="30" name="图片 29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9776248" y="-717762"/>
            <a:ext cx="1801707" cy="2511213"/>
          </a:xfrm>
          <a:prstGeom prst="rect">
            <a:avLst/>
          </a:prstGeom>
        </p:spPr>
      </p:pic>
      <p:grpSp>
        <p:nvGrpSpPr>
          <p:cNvPr id="31" name="组合 30"/>
          <p:cNvGrpSpPr/>
          <p:nvPr/>
        </p:nvGrpSpPr>
        <p:grpSpPr>
          <a:xfrm>
            <a:off x="9288780" y="3193415"/>
            <a:ext cx="2837180" cy="840516"/>
            <a:chOff x="7787" y="3144"/>
            <a:chExt cx="5660" cy="935"/>
          </a:xfrm>
        </p:grpSpPr>
        <p:sp>
          <p:nvSpPr>
            <p:cNvPr id="33" name="圆角矩形 32"/>
            <p:cNvSpPr/>
            <p:nvPr/>
          </p:nvSpPr>
          <p:spPr>
            <a:xfrm>
              <a:off x="8776" y="3144"/>
              <a:ext cx="3577" cy="935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7787" y="3219"/>
              <a:ext cx="5660" cy="8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 fontAlgn="ctr"/>
              <a:r>
                <a:rPr lang="zh-CN" altLang="en-US" sz="4400" b="1" kern="100" dirty="0">
                  <a:solidFill>
                    <a:srgbClr val="FF0000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如何</a:t>
              </a:r>
              <a:endParaRPr lang="zh-CN" altLang="zh-CN" sz="2000" b="1" kern="1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endParaRPr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328930" y="1696085"/>
            <a:ext cx="8538845" cy="1258400"/>
            <a:chOff x="518" y="3426"/>
            <a:chExt cx="13447" cy="1305"/>
          </a:xfrm>
        </p:grpSpPr>
        <p:sp>
          <p:nvSpPr>
            <p:cNvPr id="62" name="圆角矩形 61"/>
            <p:cNvSpPr/>
            <p:nvPr/>
          </p:nvSpPr>
          <p:spPr>
            <a:xfrm>
              <a:off x="518" y="3426"/>
              <a:ext cx="13447" cy="1305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3" name="文本框 7"/>
            <p:cNvSpPr txBox="1"/>
            <p:nvPr/>
          </p:nvSpPr>
          <p:spPr>
            <a:xfrm>
              <a:off x="518" y="3549"/>
              <a:ext cx="13446" cy="11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algn="l" defTabSz="914400" rtl="0" eaLnBrk="1" fontAlgn="base" latinLnBrk="0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zh-CN" altLang="en-US" sz="3200" b="1" noProof="0" dirty="0" smtClean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只有知道</a:t>
              </a:r>
              <a:r>
                <a:rPr lang="zh-CN" altLang="en-US" sz="3200" b="1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如何</a:t>
              </a:r>
              <a:r>
                <a:rPr lang="zh-CN" altLang="en-US" sz="3200" b="1" noProof="0" dirty="0" smtClean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/</a:t>
              </a:r>
              <a:r>
                <a:rPr lang="zh-CN" altLang="en-US" sz="3200" b="1" noProof="0" dirty="0" smtClean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怎么</a:t>
              </a:r>
              <a:r>
                <a:rPr lang="zh-CN" altLang="en-US" sz="3200" b="1" noProof="0" dirty="0" smtClean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停止的人，才知道</a:t>
              </a:r>
              <a:r>
                <a:rPr lang="zh-CN" altLang="en-US" sz="3200" b="1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如何</a:t>
              </a:r>
              <a:r>
                <a:rPr lang="zh-CN" altLang="en-US" sz="3200" b="1" noProof="0" dirty="0" smtClean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/</a:t>
              </a:r>
              <a:r>
                <a:rPr lang="zh-CN" altLang="en-US" sz="3200" b="1" noProof="0" dirty="0" smtClean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怎么</a:t>
              </a:r>
              <a:r>
                <a:rPr lang="zh-CN" altLang="en-US" sz="3200" b="1" noProof="0" dirty="0" smtClean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高速前进。</a:t>
              </a:r>
              <a:endParaRPr lang="zh-CN" altLang="en-US" sz="3200" b="1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80" name="组合 79"/>
          <p:cNvGrpSpPr/>
          <p:nvPr/>
        </p:nvGrpSpPr>
        <p:grpSpPr>
          <a:xfrm>
            <a:off x="328930" y="4923155"/>
            <a:ext cx="8538845" cy="828675"/>
            <a:chOff x="518" y="3426"/>
            <a:chExt cx="13447" cy="1305"/>
          </a:xfrm>
        </p:grpSpPr>
        <p:sp>
          <p:nvSpPr>
            <p:cNvPr id="81" name="圆角矩形 80"/>
            <p:cNvSpPr/>
            <p:nvPr/>
          </p:nvSpPr>
          <p:spPr>
            <a:xfrm>
              <a:off x="518" y="3426"/>
              <a:ext cx="13447" cy="1305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2" name="文本框 7"/>
            <p:cNvSpPr txBox="1"/>
            <p:nvPr/>
          </p:nvSpPr>
          <p:spPr>
            <a:xfrm>
              <a:off x="518" y="3640"/>
              <a:ext cx="13446" cy="91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algn="l" defTabSz="914400" rtl="0" eaLnBrk="1" fontAlgn="base" latinLnBrk="0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zh-CN" altLang="en-US" sz="3200" b="1" noProof="0" dirty="0" smtClean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该</a:t>
              </a:r>
              <a:r>
                <a:rPr lang="zh-CN" altLang="en-US" sz="3200" b="1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如何</a:t>
              </a:r>
              <a:r>
                <a:rPr lang="zh-CN" altLang="en-US" sz="3200" b="1" noProof="0" dirty="0" smtClean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爱护我们的地球？/</a:t>
              </a:r>
              <a:r>
                <a:rPr lang="en-US" altLang="zh-CN" sz="3200" b="1" noProof="0" dirty="0" smtClean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 </a:t>
              </a:r>
              <a:r>
                <a:rPr lang="zh-CN" altLang="en-US" sz="3200" b="1" noProof="0" dirty="0" smtClean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你今天是</a:t>
              </a:r>
              <a:r>
                <a:rPr lang="zh-CN" altLang="en-US" sz="3200" b="1" noProof="0" dirty="0" smtClean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怎么</a:t>
              </a:r>
              <a:r>
                <a:rPr lang="zh-CN" altLang="en-US" sz="3200" b="1" noProof="0" dirty="0" smtClean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来的？</a:t>
              </a:r>
              <a:endParaRPr lang="zh-CN" altLang="en-US" sz="3200" b="1" noProof="0" dirty="0" smtClean="0">
                <a:ln>
                  <a:noFill/>
                </a:ln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华文细黑" panose="02010600040101010101" pitchFamily="2" charset="-122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9295130" y="4324985"/>
            <a:ext cx="2837180" cy="840516"/>
            <a:chOff x="7787" y="3144"/>
            <a:chExt cx="5660" cy="935"/>
          </a:xfrm>
        </p:grpSpPr>
        <p:sp>
          <p:nvSpPr>
            <p:cNvPr id="3" name="圆角矩形 2"/>
            <p:cNvSpPr/>
            <p:nvPr/>
          </p:nvSpPr>
          <p:spPr>
            <a:xfrm>
              <a:off x="8776" y="3144"/>
              <a:ext cx="3577" cy="935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7787" y="3219"/>
              <a:ext cx="5660" cy="8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 fontAlgn="ctr"/>
              <a:r>
                <a:rPr lang="zh-CN" altLang="en-US" sz="4400" b="1" kern="100" dirty="0">
                  <a:solidFill>
                    <a:schemeClr val="accent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怎么</a:t>
              </a:r>
              <a:endParaRPr lang="zh-CN" altLang="en-US" sz="4400" b="1" kern="100" dirty="0">
                <a:solidFill>
                  <a:schemeClr val="accent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pic>
        <p:nvPicPr>
          <p:cNvPr id="10" name="图片 9" descr="停止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6520" y="343535"/>
            <a:ext cx="2533650" cy="1690370"/>
          </a:xfrm>
          <a:prstGeom prst="rect">
            <a:avLst/>
          </a:prstGeom>
        </p:spPr>
      </p:pic>
      <p:pic>
        <p:nvPicPr>
          <p:cNvPr id="11" name="图片 10" descr="地球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0245" y="3514725"/>
            <a:ext cx="1408430" cy="1408430"/>
          </a:xfrm>
          <a:prstGeom prst="rect">
            <a:avLst/>
          </a:prstGeom>
        </p:spPr>
      </p:pic>
      <p:pic>
        <p:nvPicPr>
          <p:cNvPr id="13" name="图片 12" descr="工具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1855" y="2998470"/>
            <a:ext cx="2105660" cy="210566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7"/>
          <p:cNvSpPr txBox="1"/>
          <p:nvPr/>
        </p:nvSpPr>
        <p:spPr>
          <a:xfrm>
            <a:off x="165735" y="173355"/>
            <a:ext cx="6332220" cy="52197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语言点</a:t>
            </a:r>
            <a:endParaRPr lang="en-US" altLang="zh-CN" sz="2800" b="1" noProof="0" dirty="0" smtClean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9" name="文本框 7"/>
          <p:cNvSpPr txBox="1"/>
          <p:nvPr/>
        </p:nvSpPr>
        <p:spPr>
          <a:xfrm>
            <a:off x="237490" y="695325"/>
            <a:ext cx="180086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 smtClean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Language Point</a:t>
            </a:r>
            <a:endParaRPr kumimoji="0" lang="en-US" b="1" i="0" u="none" strike="noStrike" kern="1200" cap="none" spc="0" normalizeH="0" baseline="0" dirty="0" smtClean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3" name="梯形 22"/>
          <p:cNvSpPr/>
          <p:nvPr/>
        </p:nvSpPr>
        <p:spPr>
          <a:xfrm>
            <a:off x="9288780" y="12439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/>
          </a:p>
        </p:txBody>
      </p:sp>
      <p:pic>
        <p:nvPicPr>
          <p:cNvPr id="30" name="图片 29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9776248" y="-717762"/>
            <a:ext cx="1801707" cy="2511213"/>
          </a:xfrm>
          <a:prstGeom prst="rect">
            <a:avLst/>
          </a:prstGeom>
        </p:spPr>
      </p:pic>
      <p:grpSp>
        <p:nvGrpSpPr>
          <p:cNvPr id="31" name="组合 30"/>
          <p:cNvGrpSpPr/>
          <p:nvPr/>
        </p:nvGrpSpPr>
        <p:grpSpPr>
          <a:xfrm>
            <a:off x="9288780" y="3193415"/>
            <a:ext cx="2837180" cy="938502"/>
            <a:chOff x="7787" y="3144"/>
            <a:chExt cx="5660" cy="1044"/>
          </a:xfrm>
        </p:grpSpPr>
        <p:sp>
          <p:nvSpPr>
            <p:cNvPr id="33" name="圆角矩形 32"/>
            <p:cNvSpPr/>
            <p:nvPr/>
          </p:nvSpPr>
          <p:spPr>
            <a:xfrm>
              <a:off x="8776" y="3144"/>
              <a:ext cx="3577" cy="104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7787" y="3219"/>
              <a:ext cx="5660" cy="8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 fontAlgn="ctr"/>
              <a:r>
                <a:rPr lang="zh-CN" altLang="en-US" sz="4400" b="1" kern="100" dirty="0">
                  <a:solidFill>
                    <a:srgbClr val="FF0000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如何</a:t>
              </a:r>
              <a:endParaRPr lang="zh-CN" altLang="zh-CN" sz="2000" b="1" kern="100" dirty="0">
                <a:solidFill>
                  <a:schemeClr val="bg1">
                    <a:lumMod val="6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endParaRPr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328930" y="2244725"/>
            <a:ext cx="8538845" cy="837565"/>
            <a:chOff x="518" y="3412"/>
            <a:chExt cx="13447" cy="1319"/>
          </a:xfrm>
        </p:grpSpPr>
        <p:sp>
          <p:nvSpPr>
            <p:cNvPr id="62" name="圆角矩形 61"/>
            <p:cNvSpPr/>
            <p:nvPr/>
          </p:nvSpPr>
          <p:spPr>
            <a:xfrm>
              <a:off x="518" y="3426"/>
              <a:ext cx="13447" cy="1305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3" name="文本框 7"/>
            <p:cNvSpPr txBox="1"/>
            <p:nvPr/>
          </p:nvSpPr>
          <p:spPr>
            <a:xfrm>
              <a:off x="518" y="3412"/>
              <a:ext cx="13446" cy="13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zh-CN" altLang="en-US" sz="3200" b="1" noProof="0" dirty="0" smtClean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今天</a:t>
              </a:r>
              <a:r>
                <a:rPr lang="zh-CN" altLang="en-US" sz="3200" b="1" noProof="0" dirty="0" smtClean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怎么</a:t>
              </a:r>
              <a:r>
                <a:rPr lang="zh-CN" altLang="en-US" sz="3200" b="1" noProof="0" dirty="0" smtClean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这么冷？</a:t>
              </a:r>
              <a:endParaRPr lang="en-US" altLang="zh-CN" sz="3200" b="1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华文细黑" panose="02010600040101010101" pitchFamily="2" charset="-122"/>
              </a:endParaRPr>
            </a:p>
          </p:txBody>
        </p:sp>
      </p:grpSp>
      <p:grpSp>
        <p:nvGrpSpPr>
          <p:cNvPr id="80" name="组合 79"/>
          <p:cNvGrpSpPr/>
          <p:nvPr/>
        </p:nvGrpSpPr>
        <p:grpSpPr>
          <a:xfrm>
            <a:off x="328930" y="4643120"/>
            <a:ext cx="8538845" cy="829945"/>
            <a:chOff x="518" y="3425"/>
            <a:chExt cx="13447" cy="1307"/>
          </a:xfrm>
        </p:grpSpPr>
        <p:sp>
          <p:nvSpPr>
            <p:cNvPr id="81" name="圆角矩形 80"/>
            <p:cNvSpPr/>
            <p:nvPr/>
          </p:nvSpPr>
          <p:spPr>
            <a:xfrm>
              <a:off x="518" y="3426"/>
              <a:ext cx="13447" cy="1305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2" name="文本框 7"/>
            <p:cNvSpPr txBox="1"/>
            <p:nvPr/>
          </p:nvSpPr>
          <p:spPr>
            <a:xfrm>
              <a:off x="519" y="3425"/>
              <a:ext cx="13446" cy="13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algn="ctr" defTabSz="914400" rtl="0" eaLnBrk="1" fontAlgn="base" latinLnBrk="0" hangingPunct="0">
                <a:lnSpc>
                  <a:spcPct val="150000"/>
                </a:lnSpc>
                <a:buClrTx/>
                <a:buSzTx/>
                <a:buFontTx/>
                <a:buNone/>
              </a:pPr>
              <a:r>
                <a:rPr lang="zh-CN" altLang="en-US" sz="3200" b="1" noProof="0" dirty="0" smtClean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最近身体</a:t>
              </a:r>
              <a:r>
                <a:rPr lang="zh-CN" altLang="en-US" sz="3200" b="1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如何</a:t>
              </a:r>
              <a:r>
                <a:rPr lang="zh-CN" altLang="en-US" sz="3200" b="1" noProof="0" dirty="0" smtClean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？/</a:t>
              </a:r>
              <a:r>
                <a:rPr lang="en-US" altLang="zh-CN" sz="3200" b="1" noProof="0" dirty="0" smtClean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 </a:t>
              </a:r>
              <a:r>
                <a:rPr lang="zh-CN" altLang="en-US" sz="3200" b="1" noProof="0" dirty="0" smtClean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怎么</a:t>
              </a:r>
              <a:r>
                <a:rPr lang="zh-CN" altLang="en-US" sz="3200" b="1" noProof="0" dirty="0" smtClean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，你不认识我了？</a:t>
              </a:r>
              <a:endParaRPr lang="zh-CN" altLang="en-US" sz="3200" b="1" noProof="0" dirty="0" smtClean="0">
                <a:ln>
                  <a:noFill/>
                </a:ln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华文细黑" panose="02010600040101010101" pitchFamily="2" charset="-122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9295130" y="4324985"/>
            <a:ext cx="2837180" cy="840516"/>
            <a:chOff x="7787" y="3144"/>
            <a:chExt cx="5660" cy="935"/>
          </a:xfrm>
        </p:grpSpPr>
        <p:sp>
          <p:nvSpPr>
            <p:cNvPr id="3" name="圆角矩形 2"/>
            <p:cNvSpPr/>
            <p:nvPr/>
          </p:nvSpPr>
          <p:spPr>
            <a:xfrm>
              <a:off x="8776" y="3144"/>
              <a:ext cx="3577" cy="935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7787" y="3219"/>
              <a:ext cx="5660" cy="8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 fontAlgn="ctr"/>
              <a:r>
                <a:rPr lang="zh-CN" altLang="en-US" sz="4400" b="1" kern="100" dirty="0">
                  <a:solidFill>
                    <a:schemeClr val="accent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怎么</a:t>
              </a:r>
              <a:endParaRPr lang="zh-CN" altLang="en-US" sz="4400" b="1" kern="100" dirty="0">
                <a:solidFill>
                  <a:schemeClr val="accent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pic>
        <p:nvPicPr>
          <p:cNvPr id="8" name="图片 7" descr="冷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4585" y="173355"/>
            <a:ext cx="2663190" cy="2982595"/>
          </a:xfrm>
          <a:prstGeom prst="rect">
            <a:avLst/>
          </a:prstGeom>
        </p:spPr>
      </p:pic>
      <p:pic>
        <p:nvPicPr>
          <p:cNvPr id="10" name="图片 9" descr="身体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910" y="2329815"/>
            <a:ext cx="3505835" cy="2921635"/>
          </a:xfrm>
          <a:prstGeom prst="rect">
            <a:avLst/>
          </a:prstGeom>
        </p:spPr>
      </p:pic>
      <p:pic>
        <p:nvPicPr>
          <p:cNvPr id="11" name="图片 10" descr="迷惑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1170" y="4005580"/>
            <a:ext cx="1538605" cy="154178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4171950" y="455295"/>
            <a:ext cx="1402371" cy="706755"/>
            <a:chOff x="4428" y="448"/>
            <a:chExt cx="3124" cy="1113"/>
          </a:xfrm>
        </p:grpSpPr>
        <p:sp>
          <p:nvSpPr>
            <p:cNvPr id="43" name="圆角矩形 42"/>
            <p:cNvSpPr/>
            <p:nvPr/>
          </p:nvSpPr>
          <p:spPr>
            <a:xfrm>
              <a:off x="4428" y="462"/>
              <a:ext cx="3117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4429" y="448"/>
              <a:ext cx="3123" cy="11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/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如何</a:t>
              </a:r>
              <a:endParaRPr lang="zh-CN" altLang="en-US" sz="4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SimSun" panose="02010600030101010101" pitchFamily="2" charset="-122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6776720" y="455295"/>
            <a:ext cx="1472565" cy="706755"/>
            <a:chOff x="4428" y="448"/>
            <a:chExt cx="2319" cy="1113"/>
          </a:xfrm>
        </p:grpSpPr>
        <p:sp>
          <p:nvSpPr>
            <p:cNvPr id="11" name="圆角矩形 10"/>
            <p:cNvSpPr/>
            <p:nvPr/>
          </p:nvSpPr>
          <p:spPr>
            <a:xfrm>
              <a:off x="4428" y="462"/>
              <a:ext cx="2319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4591" y="448"/>
              <a:ext cx="2155" cy="11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/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怎么</a:t>
              </a:r>
              <a:endParaRPr lang="zh-CN" altLang="en-US" sz="4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SimSun" panose="02010600030101010101" pitchFamily="2" charset="-122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-349885" y="1278255"/>
            <a:ext cx="12430760" cy="1628140"/>
            <a:chOff x="-443" y="1654"/>
            <a:chExt cx="19576" cy="2564"/>
          </a:xfrm>
        </p:grpSpPr>
        <p:sp>
          <p:nvSpPr>
            <p:cNvPr id="2" name="矩形 1"/>
            <p:cNvSpPr/>
            <p:nvPr/>
          </p:nvSpPr>
          <p:spPr>
            <a:xfrm>
              <a:off x="1460" y="2610"/>
              <a:ext cx="17673" cy="1608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p>
              <a:pPr algn="ctr"/>
              <a:r>
                <a:rPr lang="en-US" altLang="zh-CN" sz="36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</a:t>
              </a:r>
              <a:r>
                <a:rPr lang="zh-CN" altLang="en-US" sz="36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他向经理叙述了自己是 </a:t>
              </a:r>
              <a:r>
                <a:rPr lang="en-US" altLang="zh-CN" sz="3600" b="1">
                  <a:solidFill>
                    <a:srgbClr val="C00000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__________</a:t>
              </a:r>
              <a:r>
                <a:rPr lang="zh-CN" altLang="en-US" sz="36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解决这个问题的。</a:t>
              </a:r>
              <a:endParaRPr lang="zh-CN" altLang="en-US" sz="36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6" name="图片 5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sp>
        <p:nvSpPr>
          <p:cNvPr id="36" name="文本框 35"/>
          <p:cNvSpPr txBox="1"/>
          <p:nvPr/>
        </p:nvSpPr>
        <p:spPr>
          <a:xfrm>
            <a:off x="5213350" y="2091690"/>
            <a:ext cx="3591560" cy="7683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4400" b="1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如何</a:t>
            </a:r>
            <a:r>
              <a:rPr lang="en-US" altLang="zh-CN" sz="4400" b="1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/</a:t>
            </a:r>
            <a:r>
              <a:rPr lang="zh-CN" altLang="en-US" sz="4400" b="1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怎么</a:t>
            </a:r>
            <a:endParaRPr lang="zh-CN" altLang="en-US" sz="4400" b="1" noProof="0" dirty="0" smtClean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-349885" y="2957195"/>
            <a:ext cx="12430760" cy="1628140"/>
            <a:chOff x="-443" y="1654"/>
            <a:chExt cx="19576" cy="2564"/>
          </a:xfrm>
        </p:grpSpPr>
        <p:sp>
          <p:nvSpPr>
            <p:cNvPr id="8" name="矩形 7"/>
            <p:cNvSpPr/>
            <p:nvPr/>
          </p:nvSpPr>
          <p:spPr>
            <a:xfrm>
              <a:off x="1460" y="2610"/>
              <a:ext cx="17673" cy="1608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p>
              <a:pPr algn="ctr"/>
              <a:r>
                <a:rPr lang="zh-CN" altLang="en-US" sz="36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你怎么</a:t>
              </a:r>
              <a:r>
                <a:rPr lang="en-US" altLang="zh-CN" sz="36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</a:t>
              </a:r>
              <a:r>
                <a:rPr lang="en-US" altLang="zh-CN" sz="3600" b="1">
                  <a:solidFill>
                    <a:srgbClr val="C00000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______</a:t>
              </a:r>
              <a:r>
                <a:rPr lang="zh-CN" altLang="en-US" sz="36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这么不耐烦？</a:t>
              </a:r>
              <a:endParaRPr lang="zh-CN" altLang="en-US" sz="36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16" name="图片 15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grpSp>
        <p:nvGrpSpPr>
          <p:cNvPr id="17" name="组合 16"/>
          <p:cNvGrpSpPr/>
          <p:nvPr/>
        </p:nvGrpSpPr>
        <p:grpSpPr>
          <a:xfrm>
            <a:off x="-406400" y="4636135"/>
            <a:ext cx="12430760" cy="1628140"/>
            <a:chOff x="-443" y="1654"/>
            <a:chExt cx="19576" cy="2564"/>
          </a:xfrm>
        </p:grpSpPr>
        <p:sp>
          <p:nvSpPr>
            <p:cNvPr id="18" name="矩形 17"/>
            <p:cNvSpPr/>
            <p:nvPr/>
          </p:nvSpPr>
          <p:spPr>
            <a:xfrm>
              <a:off x="1460" y="2610"/>
              <a:ext cx="17673" cy="1608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p>
              <a:pPr algn="ctr"/>
              <a:r>
                <a:rPr lang="zh-CN" altLang="en-US" sz="36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谁知道他们是</a:t>
              </a:r>
              <a:r>
                <a:rPr lang="en-US" altLang="zh-CN" sz="36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</a:t>
              </a:r>
              <a:r>
                <a:rPr lang="en-US" altLang="zh-CN" sz="3600" b="1">
                  <a:solidFill>
                    <a:srgbClr val="C00000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_______</a:t>
              </a:r>
              <a:r>
                <a:rPr lang="zh-CN" altLang="en-US" sz="36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吵起来的。</a:t>
              </a:r>
              <a:endParaRPr lang="zh-CN" altLang="en-US" sz="36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23" name="图片 22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sp>
        <p:nvSpPr>
          <p:cNvPr id="24" name="文本框 23"/>
          <p:cNvSpPr txBox="1"/>
          <p:nvPr/>
        </p:nvSpPr>
        <p:spPr>
          <a:xfrm>
            <a:off x="4885055" y="3767455"/>
            <a:ext cx="1995170" cy="7683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4400" b="1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这么</a:t>
            </a:r>
            <a:endParaRPr lang="zh-CN" altLang="en-US" sz="4400" b="1" noProof="0" dirty="0" smtClean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5750560" y="5443220"/>
            <a:ext cx="1995170" cy="7683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4400" b="1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怎么</a:t>
            </a:r>
            <a:endParaRPr lang="zh-CN" altLang="en-US" sz="4400" b="1" noProof="0" dirty="0" smtClean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24" grpId="0"/>
      <p:bldP spid="2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9" name="Picture 4" descr="C:\Users\38577\Desktop\婚姻啊.jpeg婚姻啊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112125" y="2235835"/>
            <a:ext cx="2810510" cy="236855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Picture 5" descr="C:\Users\38577\Desktop\7.jpeg7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781345" y="438502"/>
            <a:ext cx="1337310" cy="1102995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Picture 6" descr="C:\Users\38577\Desktop\2.jpeg2"/>
          <p:cNvPicPr>
            <a:picLocks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784838" y="5148665"/>
            <a:ext cx="1330325" cy="104267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2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6" name="Picture 8" descr="C:\Users\38577\Desktop\3.png3"/>
          <p:cNvPicPr>
            <a:picLocks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041378" y="7328837"/>
            <a:ext cx="817245" cy="822325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0" name="组合 9"/>
          <p:cNvGrpSpPr/>
          <p:nvPr/>
        </p:nvGrpSpPr>
        <p:grpSpPr>
          <a:xfrm>
            <a:off x="167640" y="1459230"/>
            <a:ext cx="5486400" cy="3802380"/>
            <a:chOff x="264" y="2298"/>
            <a:chExt cx="8640" cy="5988"/>
          </a:xfrm>
        </p:grpSpPr>
        <p:sp>
          <p:nvSpPr>
            <p:cNvPr id="20" name="椭圆形标注 19"/>
            <p:cNvSpPr/>
            <p:nvPr/>
          </p:nvSpPr>
          <p:spPr>
            <a:xfrm>
              <a:off x="375" y="2298"/>
              <a:ext cx="8268" cy="5988"/>
            </a:xfrm>
            <a:prstGeom prst="wedgeEllipseCallout">
              <a:avLst>
                <a:gd name="adj1" fmla="val 61234"/>
                <a:gd name="adj2" fmla="val -2233"/>
              </a:avLst>
            </a:prstGeom>
            <a:solidFill>
              <a:srgbClr val="F79646"/>
            </a:solidFill>
            <a:ln w="57150">
              <a:solidFill>
                <a:srgbClr val="F79646"/>
              </a:solidFill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4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264" y="3113"/>
              <a:ext cx="8640" cy="421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 eaLnBrk="0" fontAlgn="auto" hangingPunct="0">
                <a:buNone/>
              </a:pPr>
              <a:r>
                <a:rPr lang="en-US" altLang="zh-CN" sz="6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hūn yīn</a:t>
              </a:r>
              <a:endParaRPr lang="en-US" altLang="zh-CN" sz="6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 eaLnBrk="0" fontAlgn="auto" hangingPunct="0">
                <a:buNone/>
              </a:pPr>
              <a:r>
                <a:rPr lang="en-US" altLang="zh-CN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婚 姻</a:t>
              </a:r>
              <a:endParaRPr lang="zh-CN" altLang="en-US" sz="80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endParaRPr>
            </a:p>
            <a:p>
              <a:pPr lvl="0" algn="ctr" fontAlgn="auto">
                <a:defRPr sz="1800"/>
              </a:pPr>
              <a:r>
                <a:rPr lang="en-US" altLang="zh-CN" sz="28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n. marriage</a:t>
              </a:r>
              <a:endParaRPr lang="zh-CN" altLang="zh-CN" sz="28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238125" y="5401945"/>
            <a:ext cx="5570220" cy="720090"/>
            <a:chOff x="197" y="9126"/>
            <a:chExt cx="8772" cy="1134"/>
          </a:xfrm>
        </p:grpSpPr>
        <p:sp>
          <p:nvSpPr>
            <p:cNvPr id="3" name="圆角矩形 2"/>
            <p:cNvSpPr/>
            <p:nvPr/>
          </p:nvSpPr>
          <p:spPr>
            <a:xfrm>
              <a:off x="197" y="9126"/>
              <a:ext cx="8624" cy="113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267" y="9282"/>
              <a:ext cx="8703" cy="82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p>
              <a:pPr lvl="0" algn="ctr" fontAlgn="auto">
                <a:defRPr sz="1800"/>
              </a:pPr>
              <a:r>
                <a:rPr lang="zh-CN" altLang="zh-CN" sz="28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你理想中的婚姻生活是什么样的？</a:t>
              </a:r>
              <a:endParaRPr lang="zh-CN" altLang="en-US" sz="2800" b="1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/>
    </mc:Choice>
    <mc:Fallback>
      <p:transition spd="med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13" name="Picture 6" descr="C:\Users\38577\Desktop\2.jpeg2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112760" y="2377440"/>
            <a:ext cx="2816860" cy="208534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8" descr="C:\Users\38577\Desktop\3.png3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995028" y="5201052"/>
            <a:ext cx="931545" cy="937895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4" descr="C:\Users\38577\Desktop\婚姻啊.jpeg婚姻啊"/>
          <p:cNvPicPr>
            <a:picLocks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847068" y="397862"/>
            <a:ext cx="1205865" cy="1184275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2" name="Picture 5" descr="C:\Users\38577\Desktop\7.jpeg7"/>
          <p:cNvPicPr>
            <a:picLocks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795315" y="-1440000"/>
            <a:ext cx="1309370" cy="108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10" descr="C:\Users\38577\Desktop\4.png4"/>
          <p:cNvPicPr>
            <a:picLocks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8730000" y="7312645"/>
            <a:ext cx="1440000" cy="85471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0" name="组合 9"/>
          <p:cNvGrpSpPr/>
          <p:nvPr/>
        </p:nvGrpSpPr>
        <p:grpSpPr>
          <a:xfrm>
            <a:off x="167640" y="1459230"/>
            <a:ext cx="5486400" cy="3802380"/>
            <a:chOff x="264" y="2298"/>
            <a:chExt cx="8640" cy="5988"/>
          </a:xfrm>
        </p:grpSpPr>
        <p:sp>
          <p:nvSpPr>
            <p:cNvPr id="4" name="椭圆形标注 3"/>
            <p:cNvSpPr/>
            <p:nvPr/>
          </p:nvSpPr>
          <p:spPr>
            <a:xfrm>
              <a:off x="375" y="2298"/>
              <a:ext cx="8268" cy="5988"/>
            </a:xfrm>
            <a:prstGeom prst="wedgeEllipseCallout">
              <a:avLst>
                <a:gd name="adj1" fmla="val 61234"/>
                <a:gd name="adj2" fmla="val -2233"/>
              </a:avLst>
            </a:prstGeom>
            <a:solidFill>
              <a:srgbClr val="F79646"/>
            </a:solidFill>
            <a:ln w="57150">
              <a:solidFill>
                <a:srgbClr val="F79646"/>
              </a:solidFill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4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64" y="3113"/>
              <a:ext cx="8640" cy="421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 eaLnBrk="0" fontAlgn="auto" hangingPunct="0">
                <a:buNone/>
              </a:pPr>
              <a:r>
                <a:rPr lang="en-US" altLang="zh-CN" sz="6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chǎo jià</a:t>
              </a:r>
              <a:endParaRPr lang="en-US" altLang="zh-CN" sz="6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 eaLnBrk="0" fontAlgn="auto" hangingPunct="0">
                <a:buNone/>
              </a:pPr>
              <a:r>
                <a:rPr lang="zh-CN" altLang="en-US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吵</a:t>
              </a:r>
              <a:r>
                <a:rPr lang="en-US" altLang="zh-CN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 </a:t>
              </a:r>
              <a:r>
                <a:rPr lang="zh-CN" altLang="en-US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架</a:t>
              </a:r>
              <a:endParaRPr lang="zh-CN" altLang="en-US" sz="80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endParaRPr>
            </a:p>
            <a:p>
              <a:pPr lvl="0" algn="ctr" fontAlgn="auto">
                <a:defRPr sz="1800"/>
              </a:pPr>
              <a:r>
                <a:rPr lang="en-US" altLang="zh-CN" sz="28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v. to quarrel</a:t>
              </a:r>
              <a:endParaRPr lang="zh-CN" altLang="zh-CN" sz="28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238125" y="5401945"/>
            <a:ext cx="5476240" cy="720090"/>
            <a:chOff x="197" y="9126"/>
            <a:chExt cx="8624" cy="1134"/>
          </a:xfrm>
        </p:grpSpPr>
        <p:sp>
          <p:nvSpPr>
            <p:cNvPr id="11" name="圆角矩形 10"/>
            <p:cNvSpPr/>
            <p:nvPr/>
          </p:nvSpPr>
          <p:spPr>
            <a:xfrm>
              <a:off x="197" y="9126"/>
              <a:ext cx="8624" cy="113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109" y="9282"/>
              <a:ext cx="7020" cy="82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p>
              <a:pPr lvl="0" algn="ctr" fontAlgn="auto">
                <a:defRPr sz="1800"/>
              </a:pPr>
              <a:r>
                <a:rPr lang="zh-CN" altLang="zh-CN" sz="28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夫妻之间可不可能不吵架？</a:t>
              </a:r>
              <a:endParaRPr lang="zh-CN" altLang="en-US" sz="2800" b="1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mic Sans MS" panose="030F0702030302020204" pitchFamily="66" charset="0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13" name="Picture 6" descr="C:\Users\38577\Desktop\3.png3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308975" y="2384425"/>
            <a:ext cx="2409825" cy="2070735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8" descr="C:\Users\38577\Desktop\4.png4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640000" y="5189305"/>
            <a:ext cx="1620000" cy="96139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4" descr="C:\Users\38577\Desktop\2.jpeg2"/>
          <p:cNvPicPr>
            <a:picLocks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784838" y="468665"/>
            <a:ext cx="1330325" cy="104267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2" name="Picture 5" descr="C:\Users\38577\Desktop\1.jpeg1"/>
          <p:cNvPicPr>
            <a:picLocks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914060" y="-1426730"/>
            <a:ext cx="1071880" cy="105283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10" descr="C:\Users\38577\Desktop\5.jpeg5"/>
          <p:cNvPicPr>
            <a:picLocks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9027725" y="7299627"/>
            <a:ext cx="844550" cy="880745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0" name="组合 9"/>
          <p:cNvGrpSpPr/>
          <p:nvPr/>
        </p:nvGrpSpPr>
        <p:grpSpPr>
          <a:xfrm>
            <a:off x="167640" y="1459230"/>
            <a:ext cx="5486400" cy="3802380"/>
            <a:chOff x="264" y="2298"/>
            <a:chExt cx="8640" cy="5988"/>
          </a:xfrm>
        </p:grpSpPr>
        <p:sp>
          <p:nvSpPr>
            <p:cNvPr id="4" name="椭圆形标注 3"/>
            <p:cNvSpPr/>
            <p:nvPr/>
          </p:nvSpPr>
          <p:spPr>
            <a:xfrm>
              <a:off x="375" y="2298"/>
              <a:ext cx="8268" cy="5988"/>
            </a:xfrm>
            <a:prstGeom prst="wedgeEllipseCallout">
              <a:avLst>
                <a:gd name="adj1" fmla="val 61234"/>
                <a:gd name="adj2" fmla="val -2233"/>
              </a:avLst>
            </a:prstGeom>
            <a:solidFill>
              <a:srgbClr val="F79646"/>
            </a:solidFill>
            <a:ln w="57150">
              <a:solidFill>
                <a:srgbClr val="F79646"/>
              </a:solidFill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4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64" y="3113"/>
              <a:ext cx="8640" cy="462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 eaLnBrk="0" fontAlgn="auto" hangingPunct="0">
                <a:buNone/>
              </a:pPr>
              <a:r>
                <a:rPr lang="en-US" altLang="zh-CN" sz="6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xiāngjìng rúbīn</a:t>
              </a:r>
              <a:endParaRPr lang="en-US" altLang="zh-CN" sz="6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 eaLnBrk="0" fontAlgn="auto" hangingPunct="0">
                <a:buNone/>
              </a:pPr>
              <a:r>
                <a:rPr lang="zh-CN" altLang="en-US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相敬如宾</a:t>
              </a:r>
              <a:endParaRPr lang="zh-CN" altLang="en-US" sz="80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endParaRPr>
            </a:p>
            <a:p>
              <a:pPr algn="ctr" eaLnBrk="1">
                <a:lnSpc>
                  <a:spcPct val="80000"/>
                </a:lnSpc>
              </a:pPr>
              <a:r>
                <a:rPr lang="en-US" altLang="zh-CN" sz="28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(of husband and wife) to respect </a:t>
              </a:r>
              <a:endParaRPr lang="en-US" altLang="zh-CN" sz="28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Times New Roman" panose="02020603050405020304" pitchFamily="18" charset="0"/>
              </a:endParaRPr>
            </a:p>
            <a:p>
              <a:pPr algn="ctr" eaLnBrk="1">
                <a:lnSpc>
                  <a:spcPct val="80000"/>
                </a:lnSpc>
              </a:pPr>
              <a:r>
                <a:rPr lang="en-US" altLang="zh-CN" sz="28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each other like guests</a:t>
              </a:r>
              <a:endParaRPr lang="zh-CN" altLang="zh-CN" sz="28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237490" y="5401945"/>
            <a:ext cx="6373495" cy="720090"/>
            <a:chOff x="196" y="9126"/>
            <a:chExt cx="10037" cy="1134"/>
          </a:xfrm>
        </p:grpSpPr>
        <p:sp>
          <p:nvSpPr>
            <p:cNvPr id="11" name="圆角矩形 10"/>
            <p:cNvSpPr/>
            <p:nvPr/>
          </p:nvSpPr>
          <p:spPr>
            <a:xfrm>
              <a:off x="197" y="9126"/>
              <a:ext cx="9974" cy="113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96" y="9282"/>
              <a:ext cx="10037" cy="82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lvl="0" algn="ctr" fontAlgn="auto">
                <a:defRPr sz="1800"/>
              </a:pPr>
              <a:r>
                <a:rPr lang="zh-CN" altLang="zh-CN" sz="28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他们俩从结婚到现在，一直相敬如宾。</a:t>
              </a:r>
              <a:endParaRPr lang="zh-CN" altLang="zh-CN" sz="28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13" name="Picture 6" descr="C:\Users\38577\Desktop\4.png4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920000" y="2458292"/>
            <a:ext cx="3240000" cy="1923415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8" descr="C:\Users\38577\Desktop\5.jpeg5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975021" y="5174700"/>
            <a:ext cx="949960" cy="9906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4" descr="C:\Users\38577\Desktop\3.png3"/>
          <p:cNvPicPr>
            <a:picLocks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935968" y="472475"/>
            <a:ext cx="1028065" cy="103505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2" name="Picture 5" descr="C:\Users\38577\Desktop\2.jpeg2"/>
          <p:cNvPicPr>
            <a:picLocks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859133" y="-1360693"/>
            <a:ext cx="1181735" cy="926465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10" descr="C:\Users\38577\Desktop\6.png6"/>
          <p:cNvPicPr>
            <a:picLocks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9057253" y="7249780"/>
            <a:ext cx="785495" cy="98044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0" name="组合 9"/>
          <p:cNvGrpSpPr/>
          <p:nvPr/>
        </p:nvGrpSpPr>
        <p:grpSpPr>
          <a:xfrm>
            <a:off x="167640" y="1459230"/>
            <a:ext cx="5486400" cy="3802380"/>
            <a:chOff x="264" y="2298"/>
            <a:chExt cx="8640" cy="5988"/>
          </a:xfrm>
        </p:grpSpPr>
        <p:sp>
          <p:nvSpPr>
            <p:cNvPr id="4" name="椭圆形标注 3"/>
            <p:cNvSpPr/>
            <p:nvPr/>
          </p:nvSpPr>
          <p:spPr>
            <a:xfrm>
              <a:off x="375" y="2298"/>
              <a:ext cx="8268" cy="5988"/>
            </a:xfrm>
            <a:prstGeom prst="wedgeEllipseCallout">
              <a:avLst>
                <a:gd name="adj1" fmla="val 61234"/>
                <a:gd name="adj2" fmla="val -2233"/>
              </a:avLst>
            </a:prstGeom>
            <a:solidFill>
              <a:srgbClr val="F79646"/>
            </a:solidFill>
            <a:ln w="57150">
              <a:solidFill>
                <a:srgbClr val="F79646"/>
              </a:solidFill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4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64" y="3113"/>
              <a:ext cx="8640" cy="421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 eaLnBrk="0" fontAlgn="auto" hangingPunct="0">
                <a:buNone/>
              </a:pPr>
              <a:r>
                <a:rPr lang="en-US" altLang="zh-CN" sz="6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àn’àn</a:t>
              </a:r>
              <a:endParaRPr lang="en-US" altLang="zh-CN" sz="6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 eaLnBrk="0" fontAlgn="auto" hangingPunct="0">
                <a:buNone/>
              </a:pPr>
              <a:r>
                <a:rPr lang="zh-CN" altLang="en-US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暗</a:t>
              </a:r>
              <a:r>
                <a:rPr lang="en-US" altLang="zh-CN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 </a:t>
              </a:r>
              <a:r>
                <a:rPr lang="zh-CN" altLang="en-US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暗</a:t>
              </a:r>
              <a:endParaRPr lang="zh-CN" altLang="en-US" sz="80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endParaRPr>
            </a:p>
            <a:p>
              <a:pPr algn="ctr" eaLnBrk="1"/>
              <a:r>
                <a:rPr lang="en-US" altLang="zh-CN" sz="28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adv. secretly, to oneself</a:t>
              </a:r>
              <a:endParaRPr lang="en-US" altLang="zh-CN" sz="28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237490" y="5401945"/>
            <a:ext cx="7681595" cy="720090"/>
            <a:chOff x="196" y="9126"/>
            <a:chExt cx="12097" cy="1134"/>
          </a:xfrm>
        </p:grpSpPr>
        <p:sp>
          <p:nvSpPr>
            <p:cNvPr id="11" name="圆角矩形 10"/>
            <p:cNvSpPr/>
            <p:nvPr/>
          </p:nvSpPr>
          <p:spPr>
            <a:xfrm>
              <a:off x="197" y="9126"/>
              <a:ext cx="11878" cy="113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96" y="9282"/>
              <a:ext cx="12097" cy="82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lvl="0" algn="ctr" fontAlgn="auto">
                <a:defRPr sz="1800"/>
              </a:pPr>
              <a:r>
                <a:rPr lang="zh-CN" altLang="zh-CN" sz="28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看到这个小伙子对女儿这么好，父亲暗暗点头。</a:t>
              </a:r>
              <a:endParaRPr lang="zh-CN" altLang="zh-CN" sz="28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13" name="Picture 6" descr="C:\Users\38577\Desktop\5.jpeg5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265795" y="2428875"/>
            <a:ext cx="2452370" cy="1981835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8" descr="C:\Users\38577\Desktop\6.png6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008040" y="5128027"/>
            <a:ext cx="883920" cy="1102995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4" descr="C:\Users\38577\Desktop\4.png4"/>
          <p:cNvPicPr>
            <a:picLocks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640000" y="509305"/>
            <a:ext cx="1620000" cy="96139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2" name="Picture 5" descr="C:\Users\38577\Desktop\3.png3"/>
          <p:cNvPicPr>
            <a:picLocks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992165" y="-1360555"/>
            <a:ext cx="914400" cy="920115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10" descr="C:\Users\38577\Desktop\1.jpeg1"/>
          <p:cNvPicPr>
            <a:picLocks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8900408" y="7200000"/>
            <a:ext cx="1099185" cy="108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0" name="组合 9"/>
          <p:cNvGrpSpPr/>
          <p:nvPr/>
        </p:nvGrpSpPr>
        <p:grpSpPr>
          <a:xfrm>
            <a:off x="167640" y="1459230"/>
            <a:ext cx="5486400" cy="3802380"/>
            <a:chOff x="264" y="2298"/>
            <a:chExt cx="8640" cy="5988"/>
          </a:xfrm>
        </p:grpSpPr>
        <p:sp>
          <p:nvSpPr>
            <p:cNvPr id="4" name="椭圆形标注 3"/>
            <p:cNvSpPr/>
            <p:nvPr/>
          </p:nvSpPr>
          <p:spPr>
            <a:xfrm>
              <a:off x="375" y="2298"/>
              <a:ext cx="8268" cy="5988"/>
            </a:xfrm>
            <a:prstGeom prst="wedgeEllipseCallout">
              <a:avLst>
                <a:gd name="adj1" fmla="val 61234"/>
                <a:gd name="adj2" fmla="val -2233"/>
              </a:avLst>
            </a:prstGeom>
            <a:solidFill>
              <a:srgbClr val="F79646"/>
            </a:solidFill>
            <a:ln w="57150">
              <a:solidFill>
                <a:srgbClr val="F79646"/>
              </a:solidFill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4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64" y="3113"/>
              <a:ext cx="8640" cy="407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 eaLnBrk="0" fontAlgn="auto" hangingPunct="0">
                <a:buNone/>
              </a:pPr>
              <a:r>
                <a:rPr lang="en-US" altLang="zh-CN" sz="6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lún</a:t>
              </a:r>
              <a:endParaRPr lang="en-US" altLang="zh-CN" sz="6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 eaLnBrk="0" fontAlgn="auto" hangingPunct="0">
                <a:buNone/>
              </a:pPr>
              <a:r>
                <a:rPr lang="zh-CN" altLang="en-US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轮</a:t>
              </a:r>
              <a:endParaRPr lang="zh-CN" altLang="en-US" sz="80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endParaRPr>
            </a:p>
            <a:p>
              <a:pPr algn="ctr" eaLnBrk="1">
                <a:lnSpc>
                  <a:spcPct val="80000"/>
                </a:lnSpc>
              </a:pPr>
              <a:r>
                <a:rPr lang="en-US" altLang="zh-CN" sz="28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v. to take turns</a:t>
              </a:r>
              <a:endParaRPr lang="zh-CN" altLang="zh-CN" sz="28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237490" y="5401945"/>
            <a:ext cx="5737225" cy="720090"/>
            <a:chOff x="196" y="9126"/>
            <a:chExt cx="9035" cy="1134"/>
          </a:xfrm>
        </p:grpSpPr>
        <p:sp>
          <p:nvSpPr>
            <p:cNvPr id="11" name="圆角矩形 10"/>
            <p:cNvSpPr/>
            <p:nvPr/>
          </p:nvSpPr>
          <p:spPr>
            <a:xfrm>
              <a:off x="197" y="9126"/>
              <a:ext cx="9034" cy="113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96" y="9282"/>
              <a:ext cx="9035" cy="82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 eaLnBrk="1"/>
              <a:r>
                <a:rPr lang="zh-CN" altLang="zh-CN" sz="28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看到</a:t>
              </a:r>
              <a:r>
                <a:rPr lang="zh-CN" altLang="zh-CN" sz="28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轮到你上台表演了，快点儿！</a:t>
              </a:r>
              <a:endParaRPr lang="zh-CN" altLang="zh-CN" sz="28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13" name="Picture 6" descr="C:\Users\38577\Desktop\6.png6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914005" y="2317115"/>
            <a:ext cx="3014345" cy="220599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8" descr="C:\Users\38577\Desktop\1.jpeg1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808650" y="5040000"/>
            <a:ext cx="1282700" cy="126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4" descr="C:\Users\38577\Desktop\5.jpeg5"/>
          <p:cNvPicPr>
            <a:picLocks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975020" y="494700"/>
            <a:ext cx="949960" cy="9906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2" name="Picture 5" descr="C:\Users\38577\Desktop\4.png4"/>
          <p:cNvPicPr>
            <a:picLocks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730000" y="-1327355"/>
            <a:ext cx="1440000" cy="85471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10" descr="C:\Users\38577\Desktop\2.jpeg2"/>
          <p:cNvPicPr>
            <a:picLocks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8778488" y="7213585"/>
            <a:ext cx="1343025" cy="105283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0" name="组合 9"/>
          <p:cNvGrpSpPr/>
          <p:nvPr/>
        </p:nvGrpSpPr>
        <p:grpSpPr>
          <a:xfrm>
            <a:off x="167640" y="1459230"/>
            <a:ext cx="5486400" cy="3802380"/>
            <a:chOff x="264" y="2298"/>
            <a:chExt cx="8640" cy="5988"/>
          </a:xfrm>
        </p:grpSpPr>
        <p:sp>
          <p:nvSpPr>
            <p:cNvPr id="4" name="椭圆形标注 3"/>
            <p:cNvSpPr/>
            <p:nvPr/>
          </p:nvSpPr>
          <p:spPr>
            <a:xfrm>
              <a:off x="375" y="2298"/>
              <a:ext cx="8268" cy="5988"/>
            </a:xfrm>
            <a:prstGeom prst="wedgeEllipseCallout">
              <a:avLst>
                <a:gd name="adj1" fmla="val 61234"/>
                <a:gd name="adj2" fmla="val -2233"/>
              </a:avLst>
            </a:prstGeom>
            <a:solidFill>
              <a:srgbClr val="F79646"/>
            </a:solidFill>
            <a:ln w="57150">
              <a:solidFill>
                <a:srgbClr val="F79646"/>
              </a:solidFill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4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64" y="3113"/>
              <a:ext cx="8640" cy="407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 eaLnBrk="0" fontAlgn="auto" hangingPunct="0">
                <a:buNone/>
              </a:pPr>
              <a:r>
                <a:rPr lang="en-US" altLang="zh-CN" sz="6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bú nàifán</a:t>
              </a:r>
              <a:endParaRPr lang="en-US" altLang="zh-CN" sz="6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 eaLnBrk="0" fontAlgn="auto" hangingPunct="0">
                <a:buNone/>
              </a:pPr>
              <a:r>
                <a:rPr lang="zh-CN" altLang="en-US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不耐烦</a:t>
              </a:r>
              <a:endParaRPr lang="zh-CN" altLang="en-US" sz="80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endParaRPr>
            </a:p>
            <a:p>
              <a:pPr algn="ctr" eaLnBrk="1">
                <a:lnSpc>
                  <a:spcPct val="80000"/>
                </a:lnSpc>
              </a:pPr>
              <a:r>
                <a:rPr lang="en-US" altLang="zh-CN" sz="28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adj. </a:t>
              </a:r>
              <a:r>
                <a:rPr lang="en-US" altLang="zh-CN" sz="28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impatient</a:t>
              </a:r>
              <a:endParaRPr lang="zh-CN" altLang="zh-CN" sz="28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237490" y="5401945"/>
            <a:ext cx="6934835" cy="720090"/>
            <a:chOff x="196" y="9126"/>
            <a:chExt cx="10921" cy="1134"/>
          </a:xfrm>
        </p:grpSpPr>
        <p:sp>
          <p:nvSpPr>
            <p:cNvPr id="11" name="圆角矩形 10"/>
            <p:cNvSpPr/>
            <p:nvPr/>
          </p:nvSpPr>
          <p:spPr>
            <a:xfrm>
              <a:off x="197" y="9126"/>
              <a:ext cx="10919" cy="113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96" y="9282"/>
              <a:ext cx="10921" cy="82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 eaLnBrk="1"/>
              <a:r>
                <a:rPr lang="zh-CN" altLang="zh-CN" sz="28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我已经等了他一个小时了，越等越不耐烦。</a:t>
              </a:r>
              <a:endParaRPr lang="zh-CN" altLang="zh-CN" sz="28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C:\Users\38577\Desktop\黑板.jpg黑板"/>
          <p:cNvPicPr>
            <a:picLocks noChangeAspect="1"/>
          </p:cNvPicPr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1005205" y="1005840"/>
            <a:ext cx="9963150" cy="570484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496060" y="2007235"/>
            <a:ext cx="90176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4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用“</a:t>
            </a:r>
            <a:r>
              <a:rPr lang="zh-CN" altLang="en-US" sz="24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如何</a:t>
            </a:r>
            <a:r>
              <a:rPr lang="zh-CN" altLang="en-US" sz="24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”完成下列句子或对话。</a:t>
            </a:r>
            <a:endParaRPr lang="en-US" altLang="zh-CN" sz="2400" b="1" dirty="0">
              <a:blipFill dpi="0" rotWithShape="1">
                <a:blip r:embed="rId2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192530" y="1205230"/>
            <a:ext cx="954151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sz="44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作业</a:t>
            </a:r>
            <a:endParaRPr lang="zh-CN" sz="4400" b="1" dirty="0">
              <a:blipFill dpi="0" rotWithShape="1">
                <a:blip r:embed="rId2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</a:endParaRPr>
          </a:p>
        </p:txBody>
      </p:sp>
      <p:pic>
        <p:nvPicPr>
          <p:cNvPr id="10" name="图片 9" descr="老师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-43180" y="4780915"/>
            <a:ext cx="2011045" cy="207708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745615" y="2619375"/>
            <a:ext cx="7553325" cy="5835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zh-CN" altLang="en-US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1.请你说一说，</a:t>
            </a:r>
            <a:r>
              <a:rPr lang="zh-CN" altLang="en-US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____________________</a:t>
            </a:r>
            <a:r>
              <a:rPr lang="zh-CN" altLang="en-US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。</a:t>
            </a:r>
            <a:endParaRPr lang="zh-CN" altLang="en-US" sz="3200" b="1" dirty="0">
              <a:blipFill dpi="0" rotWithShape="1">
                <a:blip r:embed="rId2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745615" y="3295015"/>
            <a:ext cx="6106160" cy="127254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 eaLnBrk="1">
              <a:lnSpc>
                <a:spcPct val="120000"/>
              </a:lnSpc>
            </a:pPr>
            <a:r>
              <a:rPr lang="en-US" altLang="zh-CN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2</a:t>
            </a:r>
            <a:r>
              <a:rPr lang="zh-CN" altLang="en-US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.</a:t>
            </a:r>
            <a:r>
              <a:rPr lang="zh-CN" altLang="en-US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A：</a:t>
            </a:r>
            <a:r>
              <a:rPr lang="zh-CN" altLang="en-US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__________</a:t>
            </a:r>
            <a:r>
              <a:rPr lang="zh-CN" altLang="en-US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__？</a:t>
            </a:r>
            <a:endParaRPr lang="zh-CN" altLang="en-US" sz="3200" b="1" dirty="0">
              <a:blipFill dpi="0" rotWithShape="1">
                <a:blip r:embed="rId2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华文细黑" panose="02010600040101010101" pitchFamily="2" charset="-122"/>
            </a:endParaRPr>
          </a:p>
          <a:p>
            <a:pPr algn="l" eaLnBrk="1">
              <a:lnSpc>
                <a:spcPct val="120000"/>
              </a:lnSpc>
            </a:pPr>
            <a:r>
              <a:rPr lang="zh-CN" altLang="en-US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  B：他们相敬如宾，关系很好。</a:t>
            </a:r>
            <a:endParaRPr lang="zh-CN" altLang="en-US" sz="3200" b="1" dirty="0">
              <a:blipFill dpi="0" rotWithShape="1">
                <a:blip r:embed="rId2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</p:txBody>
      </p:sp>
      <p:pic>
        <p:nvPicPr>
          <p:cNvPr id="2" name="图片 1" descr="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11" name="文本框 7"/>
          <p:cNvSpPr txBox="1"/>
          <p:nvPr/>
        </p:nvSpPr>
        <p:spPr>
          <a:xfrm>
            <a:off x="165852" y="214290"/>
            <a:ext cx="897890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sz="2800" b="1" i="0" u="none" strike="noStrike" kern="1200" cap="none" spc="0" normalizeH="0" baseline="0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作业</a:t>
            </a:r>
            <a:endParaRPr kumimoji="0" lang="zh-CN" sz="2800" b="1" i="0" u="none" strike="noStrike" kern="1200" cap="none" spc="0" normalizeH="0" baseline="0" noProof="0" dirty="0" smtClean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2" name="文本框 7"/>
          <p:cNvSpPr txBox="1"/>
          <p:nvPr/>
        </p:nvSpPr>
        <p:spPr>
          <a:xfrm>
            <a:off x="237290" y="702214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lvl="0" indent="0" algn="l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b="1" dirty="0" smtClean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Homework</a:t>
            </a:r>
            <a:endParaRPr kumimoji="0" lang="en-US" b="1" i="0" u="none" strike="noStrike" kern="1200" cap="none" spc="0" normalizeH="0" baseline="0" dirty="0" smtClean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745615" y="4630420"/>
            <a:ext cx="8964295" cy="127254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 eaLnBrk="1">
              <a:lnSpc>
                <a:spcPct val="120000"/>
              </a:lnSpc>
            </a:pPr>
            <a:r>
              <a:rPr lang="en-US" altLang="zh-CN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3</a:t>
            </a:r>
            <a:r>
              <a:rPr lang="zh-CN" altLang="en-US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.</a:t>
            </a:r>
            <a:r>
              <a:rPr lang="en-US" altLang="zh-CN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A：你能不能简单地叙述一下那部电影的内容？</a:t>
            </a:r>
            <a:endParaRPr lang="en-US" altLang="zh-CN" sz="3200" b="1" dirty="0">
              <a:blipFill dpi="0" rotWithShape="1">
                <a:blip r:embed="rId2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华文细黑" panose="02010600040101010101" pitchFamily="2" charset="-122"/>
            </a:endParaRPr>
          </a:p>
          <a:p>
            <a:pPr algn="l" eaLnBrk="1">
              <a:lnSpc>
                <a:spcPct val="120000"/>
              </a:lnSpc>
            </a:pPr>
            <a:r>
              <a:rPr lang="en-US" altLang="zh-CN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  B： </a:t>
            </a:r>
            <a:r>
              <a:rPr lang="en-US" altLang="zh-CN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__________</a:t>
            </a:r>
            <a:r>
              <a:rPr lang="en-US" altLang="zh-CN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__ 。</a:t>
            </a:r>
            <a:endParaRPr lang="en-US" altLang="zh-CN" sz="3200" b="1" dirty="0">
              <a:blipFill dpi="0" rotWithShape="1">
                <a:blip r:embed="rId2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矩形 74"/>
          <p:cNvSpPr/>
          <p:nvPr/>
        </p:nvSpPr>
        <p:spPr>
          <a:xfrm>
            <a:off x="7544336" y="0"/>
            <a:ext cx="4647030" cy="6858000"/>
          </a:xfrm>
          <a:prstGeom prst="rect">
            <a:avLst/>
          </a:prstGeom>
          <a:gradFill flip="none" rotWithShape="1">
            <a:gsLst>
              <a:gs pos="0">
                <a:srgbClr val="E3C982"/>
              </a:gs>
              <a:gs pos="42100">
                <a:srgbClr val="B49256"/>
              </a:gs>
              <a:gs pos="100000">
                <a:srgbClr val="B29054"/>
              </a:gs>
            </a:gsLst>
            <a:lin ang="135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noFill/>
              <a:effectLst/>
              <a:uLnTx/>
              <a:uFillTx/>
              <a:latin typeface="方正兰亭黑简体" panose="02000000000000000000" charset="-122"/>
              <a:ea typeface="方正兰亭黑简体" panose="02000000000000000000" charset="-122"/>
              <a:cs typeface="+mn-cs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905207" y="1"/>
            <a:ext cx="4647030" cy="6858024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4210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lin ang="1350000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Ext-Normal"/>
              <a:ea typeface="OPPOSans B"/>
              <a:cs typeface="+mn-cs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38243" y="605882"/>
            <a:ext cx="267652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教学内容和目标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cxnSp>
        <p:nvCxnSpPr>
          <p:cNvPr id="104" name="直接连接符 103"/>
          <p:cNvCxnSpPr/>
          <p:nvPr/>
        </p:nvCxnSpPr>
        <p:spPr>
          <a:xfrm>
            <a:off x="870585" y="3202305"/>
            <a:ext cx="6681470" cy="0"/>
          </a:xfrm>
          <a:prstGeom prst="line">
            <a:avLst/>
          </a:prstGeom>
          <a:ln w="12700" cap="rnd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接连接符 107"/>
          <p:cNvCxnSpPr/>
          <p:nvPr/>
        </p:nvCxnSpPr>
        <p:spPr>
          <a:xfrm>
            <a:off x="870585" y="4983480"/>
            <a:ext cx="6681470" cy="0"/>
          </a:xfrm>
          <a:prstGeom prst="line">
            <a:avLst/>
          </a:prstGeom>
          <a:ln w="12700" cap="rnd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接连接符 109"/>
          <p:cNvCxnSpPr/>
          <p:nvPr/>
        </p:nvCxnSpPr>
        <p:spPr>
          <a:xfrm>
            <a:off x="800949" y="6582160"/>
            <a:ext cx="10786758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接连接符 111"/>
          <p:cNvCxnSpPr/>
          <p:nvPr/>
        </p:nvCxnSpPr>
        <p:spPr>
          <a:xfrm>
            <a:off x="3469391" y="1480994"/>
            <a:ext cx="8118316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746125" y="1773555"/>
            <a:ext cx="125539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POSans M" panose="00020600040101010101" pitchFamily="18" charset="-122"/>
              </a:rPr>
              <a:t>语言点</a:t>
            </a:r>
            <a:endParaRPr kumimoji="0" lang="zh-CN" altLang="en-US" sz="2800" b="1" i="0" u="none" strike="noStrike" kern="1200" cap="none" spc="0" normalizeH="0" baseline="0" noProof="0" dirty="0" smtClean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OPPOSans M" panose="00020600040101010101" pitchFamily="18" charset="-122"/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3149600" y="1773555"/>
            <a:ext cx="6069330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主题：夫妻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关系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746125" y="3194685"/>
            <a:ext cx="89789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POSans M" panose="00020600040101010101" pitchFamily="18" charset="-122"/>
              </a:rPr>
              <a:t>词汇</a:t>
            </a:r>
            <a:endParaRPr kumimoji="0" lang="zh-CN" altLang="en-US" sz="2800" b="1" i="0" u="none" strike="noStrike" kern="1200" cap="none" spc="0" normalizeH="0" baseline="0" noProof="0" dirty="0" smtClean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OPPOSans M" panose="00020600040101010101" pitchFamily="18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7712710" y="2235835"/>
            <a:ext cx="395478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（</a:t>
            </a:r>
            <a:r>
              <a:rPr kumimoji="0" lang="en-US" altLang="zh-CN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2</a:t>
            </a: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）辨析</a:t>
            </a:r>
            <a:r>
              <a:rPr kumimoji="0" lang="en-US" altLang="zh-CN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“</a:t>
            </a: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如何</a:t>
            </a:r>
            <a:r>
              <a:rPr kumimoji="0" lang="en-US" altLang="zh-CN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”</a:t>
            </a: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和</a:t>
            </a:r>
            <a:r>
              <a:rPr kumimoji="0" lang="en-US" altLang="zh-CN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“</a:t>
            </a: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怎么</a:t>
            </a:r>
            <a:r>
              <a:rPr kumimoji="0" lang="en-US" altLang="zh-CN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”</a:t>
            </a: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的</a:t>
            </a: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异同</a:t>
            </a:r>
            <a:endParaRPr kumimoji="0" lang="zh-CN" altLang="en-US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3167380" y="2235835"/>
            <a:ext cx="418338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（</a:t>
            </a:r>
            <a:r>
              <a:rPr lang="en-US" altLang="zh-CN" dirty="0" smtClean="0">
                <a:solidFill>
                  <a:prstClr val="white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1</a:t>
            </a: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）</a:t>
            </a:r>
            <a:r>
              <a:rPr kumimoji="0" lang="en-US" altLang="zh-CN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“</a:t>
            </a: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如何、靠、居然</a:t>
            </a:r>
            <a:r>
              <a:rPr kumimoji="0" lang="en-US" altLang="zh-CN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”</a:t>
            </a: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的意义和</a:t>
            </a: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用法</a:t>
            </a:r>
            <a:endParaRPr kumimoji="0" lang="zh-CN" altLang="en-US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3167380" y="2665095"/>
            <a:ext cx="669798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（</a:t>
            </a:r>
            <a:r>
              <a:rPr kumimoji="0" lang="en-US" altLang="zh-CN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3</a:t>
            </a: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）</a:t>
            </a:r>
            <a:r>
              <a:rPr lang="en-US" altLang="zh-CN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“</a:t>
            </a:r>
            <a:r>
              <a:rPr lang="zh-CN" altLang="en-US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抱怨</a:t>
            </a:r>
            <a:r>
              <a:rPr lang="en-US" altLang="zh-CN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 </a:t>
            </a:r>
            <a:r>
              <a:rPr lang="zh-CN" altLang="en-US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爱护</a:t>
            </a:r>
            <a:r>
              <a:rPr lang="en-US" altLang="zh-CN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 </a:t>
            </a:r>
            <a:r>
              <a:rPr lang="zh-CN" altLang="en-US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细节</a:t>
            </a:r>
            <a:r>
              <a:rPr lang="en-US" altLang="zh-CN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 </a:t>
            </a:r>
            <a:r>
              <a:rPr lang="zh-CN" altLang="en-US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电台</a:t>
            </a:r>
            <a:r>
              <a:rPr lang="en-US" altLang="zh-CN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 </a:t>
            </a:r>
            <a:r>
              <a:rPr lang="zh-CN" altLang="en-US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对比</a:t>
            </a:r>
            <a:r>
              <a:rPr lang="en-US" altLang="zh-CN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 </a:t>
            </a:r>
            <a:r>
              <a:rPr lang="zh-CN" altLang="en-US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喊</a:t>
            </a:r>
            <a:r>
              <a:rPr lang="en-US" altLang="zh-CN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 </a:t>
            </a:r>
            <a:r>
              <a:rPr lang="zh-CN" altLang="en-US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伸</a:t>
            </a:r>
            <a:r>
              <a:rPr lang="en-US" altLang="zh-CN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 </a:t>
            </a:r>
            <a:r>
              <a:rPr lang="zh-CN" altLang="en-US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吵</a:t>
            </a:r>
            <a:r>
              <a:rPr lang="en-US" altLang="zh-CN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 </a:t>
            </a:r>
            <a:r>
              <a:rPr lang="zh-CN" altLang="en-US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项</a:t>
            </a:r>
            <a:r>
              <a:rPr lang="en-US" altLang="zh-CN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”</a:t>
            </a:r>
            <a:r>
              <a:rPr lang="zh-CN" altLang="en-US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等词语的</a:t>
            </a:r>
            <a:r>
              <a:rPr lang="zh-CN" altLang="en-US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搭配</a:t>
            </a:r>
            <a:endParaRPr lang="zh-CN" altLang="en-US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3167380" y="3251200"/>
            <a:ext cx="852678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（</a:t>
            </a:r>
            <a:r>
              <a:rPr kumimoji="0" lang="en-US" altLang="zh-CN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1</a:t>
            </a: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）</a:t>
            </a:r>
            <a:r>
              <a:rPr kumimoji="0" lang="en-US" altLang="zh-CN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“</a:t>
            </a: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离婚、自杀、吵闹、轮、不耐烦、递、叙述、催、等待、半夜</a:t>
            </a:r>
            <a:r>
              <a:rPr kumimoji="0" lang="en-US" altLang="zh-CN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”</a:t>
            </a: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等本课其他</a:t>
            </a:r>
            <a:endParaRPr kumimoji="0" lang="zh-CN" altLang="en-US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3167201" y="4059246"/>
            <a:ext cx="384048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（</a:t>
            </a:r>
            <a:r>
              <a:rPr kumimoji="0" lang="en-US" altLang="zh-CN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2</a:t>
            </a: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）理解本课</a:t>
            </a:r>
            <a:r>
              <a:rPr kumimoji="0" lang="en-US" altLang="zh-CN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9</a:t>
            </a: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个非大纲词语的</a:t>
            </a: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意义</a:t>
            </a:r>
            <a:endParaRPr kumimoji="0" lang="zh-CN" altLang="en-US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746125" y="4990465"/>
            <a:ext cx="89789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POSans M" panose="00020600040101010101" pitchFamily="18" charset="-122"/>
              </a:rPr>
              <a:t>篇章</a:t>
            </a:r>
            <a:endParaRPr kumimoji="0" lang="zh-CN" altLang="en-US" sz="2800" b="1" i="0" u="none" strike="noStrike" kern="1200" cap="none" spc="0" normalizeH="0" baseline="0" noProof="0" dirty="0" smtClean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OPPOSans M" panose="00020600040101010101" pitchFamily="18" charset="-122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3167380" y="5040630"/>
            <a:ext cx="8526780" cy="6451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（</a:t>
            </a:r>
            <a:r>
              <a:rPr kumimoji="0" lang="en-US" altLang="zh-CN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1</a:t>
            </a: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）本文讲述了三对恩爱夫妻的情况或经历。要求学生阅读、理解课文，掌握文章</a:t>
            </a:r>
            <a:endParaRPr kumimoji="0" lang="zh-CN" altLang="en-US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     </a:t>
            </a: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大意，并能运用所学词语、语言点叙述三对夫妻的</a:t>
            </a: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故事。</a:t>
            </a:r>
            <a:endParaRPr kumimoji="0" lang="zh-CN" altLang="en-US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3167201" y="5686442"/>
            <a:ext cx="601218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（</a:t>
            </a:r>
            <a:r>
              <a:rPr kumimoji="0" lang="en-US" altLang="zh-CN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2</a:t>
            </a: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）对论理想的夫妻关系是什么样的，并完成命题</a:t>
            </a: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写作。</a:t>
            </a:r>
            <a:endParaRPr kumimoji="0" lang="zh-CN" altLang="en-US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</p:txBody>
      </p:sp>
      <p:sp>
        <p:nvSpPr>
          <p:cNvPr id="73" name="文本框 72"/>
          <p:cNvSpPr txBox="1"/>
          <p:nvPr/>
        </p:nvSpPr>
        <p:spPr>
          <a:xfrm>
            <a:off x="3395611" y="855648"/>
            <a:ext cx="338328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Bold" panose="020B0800000000000000" charset="-122"/>
                <a:ea typeface="思源黑体 CN Bold" panose="020B0800000000000000" charset="-122"/>
                <a:cs typeface="+mn-cs"/>
              </a:rPr>
              <a:t>学生能够了解并掌握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Bold" panose="020B0800000000000000" charset="-122"/>
              <a:ea typeface="思源黑体 CN Bold" panose="020B0800000000000000" charset="-122"/>
              <a:cs typeface="+mn-cs"/>
            </a:endParaRPr>
          </a:p>
        </p:txBody>
      </p:sp>
      <p:cxnSp>
        <p:nvCxnSpPr>
          <p:cNvPr id="85" name="直接连接符 84"/>
          <p:cNvCxnSpPr/>
          <p:nvPr/>
        </p:nvCxnSpPr>
        <p:spPr>
          <a:xfrm>
            <a:off x="7543800" y="3202305"/>
            <a:ext cx="4043680" cy="0"/>
          </a:xfrm>
          <a:prstGeom prst="line">
            <a:avLst/>
          </a:prstGeom>
          <a:ln w="12700" cap="rnd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接连接符 88"/>
          <p:cNvCxnSpPr/>
          <p:nvPr/>
        </p:nvCxnSpPr>
        <p:spPr>
          <a:xfrm>
            <a:off x="7543800" y="4983480"/>
            <a:ext cx="4043680" cy="0"/>
          </a:xfrm>
          <a:prstGeom prst="line">
            <a:avLst/>
          </a:prstGeom>
          <a:ln w="12700" cap="rnd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 descr="C:\Users\Administrator\Desktop\我1.png我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167380" y="3660140"/>
            <a:ext cx="9012555" cy="36830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       </a:t>
            </a:r>
            <a:r>
              <a:rPr lang="zh-CN" altLang="en-US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重点五级大纲词语的意义和</a:t>
            </a:r>
            <a:r>
              <a:rPr lang="zh-CN" altLang="en-US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用法。</a:t>
            </a:r>
            <a:endParaRPr lang="zh-CN" altLang="en-US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158946" y="4460566"/>
            <a:ext cx="669798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（</a:t>
            </a:r>
            <a:r>
              <a:rPr kumimoji="0" lang="en-US" altLang="zh-CN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3</a:t>
            </a: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）了解并掌握</a:t>
            </a:r>
            <a:r>
              <a:rPr kumimoji="0" lang="en-US" altLang="zh-CN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“</a:t>
            </a: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扩展</a:t>
            </a:r>
            <a:r>
              <a:rPr kumimoji="0" lang="en-US" altLang="zh-CN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”</a:t>
            </a: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板块</a:t>
            </a:r>
            <a:r>
              <a:rPr kumimoji="0" lang="en-US" altLang="zh-CN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10</a:t>
            </a: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个</a:t>
            </a:r>
            <a:r>
              <a:rPr kumimoji="0" lang="en-US" altLang="zh-CN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“</a:t>
            </a: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人体</a:t>
            </a:r>
            <a:r>
              <a:rPr kumimoji="0" lang="en-US" altLang="zh-CN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”</a:t>
            </a: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类词语的意义和</a:t>
            </a: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用法</a:t>
            </a:r>
            <a:endParaRPr kumimoji="0" lang="zh-CN" altLang="en-US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2" name="图片 601" descr="C:\Users\38577\Desktop\11.jpg11"/>
          <p:cNvPicPr>
            <a:picLocks noChangeAspect="1"/>
          </p:cNvPicPr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-190500" y="-578167"/>
            <a:ext cx="12573635" cy="8015605"/>
          </a:xfrm>
          <a:prstGeom prst="rect">
            <a:avLst/>
          </a:prstGeom>
        </p:spPr>
      </p:pic>
      <p:sp>
        <p:nvSpPr>
          <p:cNvPr id="34" name="PA-4-Point Star 33"/>
          <p:cNvSpPr/>
          <p:nvPr>
            <p:custDataLst>
              <p:tags r:id="rId2"/>
            </p:custDataLst>
          </p:nvPr>
        </p:nvSpPr>
        <p:spPr>
          <a:xfrm rot="8294776">
            <a:off x="5002837" y="21462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PA-4-Point Star 34"/>
          <p:cNvSpPr/>
          <p:nvPr>
            <p:custDataLst>
              <p:tags r:id="rId3"/>
            </p:custDataLst>
          </p:nvPr>
        </p:nvSpPr>
        <p:spPr>
          <a:xfrm rot="8294776">
            <a:off x="5483061" y="23699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PA-4-Point Star 35"/>
          <p:cNvSpPr/>
          <p:nvPr>
            <p:custDataLst>
              <p:tags r:id="rId4"/>
            </p:custDataLst>
          </p:nvPr>
        </p:nvSpPr>
        <p:spPr>
          <a:xfrm rot="8294776">
            <a:off x="5344914" y="268566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PA-4-Point Star 36"/>
          <p:cNvSpPr/>
          <p:nvPr>
            <p:custDataLst>
              <p:tags r:id="rId5"/>
            </p:custDataLst>
          </p:nvPr>
        </p:nvSpPr>
        <p:spPr>
          <a:xfrm rot="16200000">
            <a:off x="243104" y="-6551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PA-4-Point Star 77"/>
          <p:cNvSpPr/>
          <p:nvPr>
            <p:custDataLst>
              <p:tags r:id="rId6"/>
            </p:custDataLst>
          </p:nvPr>
        </p:nvSpPr>
        <p:spPr>
          <a:xfrm rot="16200000">
            <a:off x="6457747" y="229694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PA-4-Point Star 96"/>
          <p:cNvSpPr/>
          <p:nvPr>
            <p:custDataLst>
              <p:tags r:id="rId7"/>
            </p:custDataLst>
          </p:nvPr>
        </p:nvSpPr>
        <p:spPr>
          <a:xfrm rot="8294776">
            <a:off x="5628180" y="262724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PA-4-Point Star 97"/>
          <p:cNvSpPr/>
          <p:nvPr>
            <p:custDataLst>
              <p:tags r:id="rId8"/>
            </p:custDataLst>
          </p:nvPr>
        </p:nvSpPr>
        <p:spPr>
          <a:xfrm rot="16200000">
            <a:off x="11913218" y="758020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" name="PA-4-Point Star 108"/>
          <p:cNvSpPr/>
          <p:nvPr>
            <p:custDataLst>
              <p:tags r:id="rId9"/>
            </p:custDataLst>
          </p:nvPr>
        </p:nvSpPr>
        <p:spPr>
          <a:xfrm rot="16200000">
            <a:off x="6141590" y="24737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4" name="PA-4-Point Star 133"/>
          <p:cNvSpPr/>
          <p:nvPr>
            <p:custDataLst>
              <p:tags r:id="rId10"/>
            </p:custDataLst>
          </p:nvPr>
        </p:nvSpPr>
        <p:spPr>
          <a:xfrm rot="16200000">
            <a:off x="4653787" y="3063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5" name="PA-4-Point Star 134"/>
          <p:cNvSpPr/>
          <p:nvPr>
            <p:custDataLst>
              <p:tags r:id="rId11"/>
            </p:custDataLst>
          </p:nvPr>
        </p:nvSpPr>
        <p:spPr>
          <a:xfrm rot="8294776">
            <a:off x="5693570" y="219228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6" name="PA-4-Point Star 135"/>
          <p:cNvSpPr/>
          <p:nvPr>
            <p:custDataLst>
              <p:tags r:id="rId12"/>
            </p:custDataLst>
          </p:nvPr>
        </p:nvSpPr>
        <p:spPr>
          <a:xfrm rot="8294776">
            <a:off x="5555423" y="250804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" name="PA-4-Point Star 136"/>
          <p:cNvSpPr/>
          <p:nvPr>
            <p:custDataLst>
              <p:tags r:id="rId13"/>
            </p:custDataLst>
          </p:nvPr>
        </p:nvSpPr>
        <p:spPr>
          <a:xfrm rot="8294776">
            <a:off x="4594974" y="26725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9" name="PA-4-Point Star 138"/>
          <p:cNvSpPr/>
          <p:nvPr>
            <p:custDataLst>
              <p:tags r:id="rId14"/>
            </p:custDataLst>
          </p:nvPr>
        </p:nvSpPr>
        <p:spPr>
          <a:xfrm rot="16200000">
            <a:off x="6686518" y="4379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0" name="PA-4-Point Star 139"/>
          <p:cNvSpPr/>
          <p:nvPr>
            <p:custDataLst>
              <p:tags r:id="rId15"/>
            </p:custDataLst>
          </p:nvPr>
        </p:nvSpPr>
        <p:spPr>
          <a:xfrm rot="7352446">
            <a:off x="9882647" y="687283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1" name="PA-4-Point Star 140"/>
          <p:cNvSpPr/>
          <p:nvPr>
            <p:custDataLst>
              <p:tags r:id="rId16"/>
            </p:custDataLst>
          </p:nvPr>
        </p:nvSpPr>
        <p:spPr>
          <a:xfrm rot="7352446">
            <a:off x="9744500" y="718859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2" name="PA-4-Point Star 141"/>
          <p:cNvSpPr/>
          <p:nvPr>
            <p:custDataLst>
              <p:tags r:id="rId17"/>
            </p:custDataLst>
          </p:nvPr>
        </p:nvSpPr>
        <p:spPr>
          <a:xfrm rot="8294776">
            <a:off x="7009842" y="177126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4" name="PA-4-Point Star 153"/>
          <p:cNvSpPr/>
          <p:nvPr>
            <p:custDataLst>
              <p:tags r:id="rId18"/>
            </p:custDataLst>
          </p:nvPr>
        </p:nvSpPr>
        <p:spPr>
          <a:xfrm rot="13694776">
            <a:off x="-716950" y="476562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5" name="PA-4-Point Star 154"/>
          <p:cNvSpPr/>
          <p:nvPr>
            <p:custDataLst>
              <p:tags r:id="rId19"/>
            </p:custDataLst>
          </p:nvPr>
        </p:nvSpPr>
        <p:spPr>
          <a:xfrm rot="13694776">
            <a:off x="275801" y="-113633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6" name="PA-4-Point Star 155"/>
          <p:cNvSpPr/>
          <p:nvPr>
            <p:custDataLst>
              <p:tags r:id="rId20"/>
            </p:custDataLst>
          </p:nvPr>
        </p:nvSpPr>
        <p:spPr>
          <a:xfrm>
            <a:off x="506143" y="-49301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6" name="PA-4-Point Star 225"/>
          <p:cNvSpPr/>
          <p:nvPr>
            <p:custDataLst>
              <p:tags r:id="rId21"/>
            </p:custDataLst>
          </p:nvPr>
        </p:nvSpPr>
        <p:spPr>
          <a:xfrm rot="13694776">
            <a:off x="-209233" y="15781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7" name="PA-4-Point Star 236"/>
          <p:cNvSpPr/>
          <p:nvPr>
            <p:custDataLst>
              <p:tags r:id="rId22"/>
            </p:custDataLst>
          </p:nvPr>
        </p:nvSpPr>
        <p:spPr>
          <a:xfrm rot="13694776">
            <a:off x="5239957" y="26512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8" name="PA-4-Point Star 237"/>
          <p:cNvSpPr/>
          <p:nvPr>
            <p:custDataLst>
              <p:tags r:id="rId23"/>
            </p:custDataLst>
          </p:nvPr>
        </p:nvSpPr>
        <p:spPr>
          <a:xfrm>
            <a:off x="960449" y="-53828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9" name="PA-4-Point Star 238"/>
          <p:cNvSpPr/>
          <p:nvPr>
            <p:custDataLst>
              <p:tags r:id="rId24"/>
            </p:custDataLst>
          </p:nvPr>
        </p:nvSpPr>
        <p:spPr>
          <a:xfrm>
            <a:off x="0" y="-3738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0" name="PA-4-Point Star 239"/>
          <p:cNvSpPr/>
          <p:nvPr>
            <p:custDataLst>
              <p:tags r:id="rId25"/>
            </p:custDataLst>
          </p:nvPr>
        </p:nvSpPr>
        <p:spPr>
          <a:xfrm>
            <a:off x="5390375" y="71836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2" name="PA-4-Point Star 241"/>
          <p:cNvSpPr/>
          <p:nvPr>
            <p:custDataLst>
              <p:tags r:id="rId26"/>
            </p:custDataLst>
          </p:nvPr>
        </p:nvSpPr>
        <p:spPr>
          <a:xfrm rot="13694776">
            <a:off x="-209232" y="14334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3" name="PA-4-Point Star 242"/>
          <p:cNvSpPr/>
          <p:nvPr>
            <p:custDataLst>
              <p:tags r:id="rId27"/>
            </p:custDataLst>
          </p:nvPr>
        </p:nvSpPr>
        <p:spPr>
          <a:xfrm>
            <a:off x="-1098007" y="548865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4" name="PA-4-Point Star 243"/>
          <p:cNvSpPr/>
          <p:nvPr>
            <p:custDataLst>
              <p:tags r:id="rId28"/>
            </p:custDataLst>
          </p:nvPr>
        </p:nvSpPr>
        <p:spPr>
          <a:xfrm>
            <a:off x="3844446" y="708495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5" name="PA-4-Point Star 244"/>
          <p:cNvSpPr/>
          <p:nvPr>
            <p:custDataLst>
              <p:tags r:id="rId29"/>
            </p:custDataLst>
          </p:nvPr>
        </p:nvSpPr>
        <p:spPr>
          <a:xfrm rot="13694776">
            <a:off x="-696034" y="157813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6" name="PA-4-Point Star 245"/>
          <p:cNvSpPr/>
          <p:nvPr>
            <p:custDataLst>
              <p:tags r:id="rId30"/>
            </p:custDataLst>
          </p:nvPr>
        </p:nvSpPr>
        <p:spPr>
          <a:xfrm>
            <a:off x="-966438" y="554128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7" name="PA-4-Point Star 246"/>
          <p:cNvSpPr/>
          <p:nvPr>
            <p:custDataLst>
              <p:tags r:id="rId31"/>
            </p:custDataLst>
          </p:nvPr>
        </p:nvSpPr>
        <p:spPr>
          <a:xfrm>
            <a:off x="-1104585" y="58570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8" name="PA-4-Point Star 247"/>
          <p:cNvSpPr/>
          <p:nvPr>
            <p:custDataLst>
              <p:tags r:id="rId32"/>
            </p:custDataLst>
          </p:nvPr>
        </p:nvSpPr>
        <p:spPr>
          <a:xfrm>
            <a:off x="3837868" y="745334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2" name="PA-4-Point Star 251"/>
          <p:cNvSpPr/>
          <p:nvPr>
            <p:custDataLst>
              <p:tags r:id="rId33"/>
            </p:custDataLst>
          </p:nvPr>
        </p:nvSpPr>
        <p:spPr>
          <a:xfrm>
            <a:off x="10170037" y="-720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7" name="PA-4-Point Star 256"/>
          <p:cNvSpPr/>
          <p:nvPr>
            <p:custDataLst>
              <p:tags r:id="rId34"/>
            </p:custDataLst>
          </p:nvPr>
        </p:nvSpPr>
        <p:spPr>
          <a:xfrm>
            <a:off x="730203" y="-70274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2" name="PA-4-Point Star 261"/>
          <p:cNvSpPr/>
          <p:nvPr>
            <p:custDataLst>
              <p:tags r:id="rId35"/>
            </p:custDataLst>
          </p:nvPr>
        </p:nvSpPr>
        <p:spPr>
          <a:xfrm>
            <a:off x="10321341" y="-28909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5" name="PA-4-Point Star 264"/>
          <p:cNvSpPr/>
          <p:nvPr>
            <p:custDataLst>
              <p:tags r:id="rId36"/>
            </p:custDataLst>
          </p:nvPr>
        </p:nvSpPr>
        <p:spPr>
          <a:xfrm>
            <a:off x="4844366" y="741387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6" name="PA-4-Point Star 265"/>
          <p:cNvSpPr/>
          <p:nvPr>
            <p:custDataLst>
              <p:tags r:id="rId37"/>
            </p:custDataLst>
          </p:nvPr>
        </p:nvSpPr>
        <p:spPr>
          <a:xfrm>
            <a:off x="-913810" y="582415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7" name="PA-4-Point Star 266"/>
          <p:cNvSpPr/>
          <p:nvPr>
            <p:custDataLst>
              <p:tags r:id="rId38"/>
            </p:custDataLst>
          </p:nvPr>
        </p:nvSpPr>
        <p:spPr>
          <a:xfrm>
            <a:off x="9420098" y="-28251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8" name="PA-4-Point Star 267"/>
          <p:cNvSpPr/>
          <p:nvPr>
            <p:custDataLst>
              <p:tags r:id="rId39"/>
            </p:custDataLst>
          </p:nvPr>
        </p:nvSpPr>
        <p:spPr>
          <a:xfrm>
            <a:off x="4423348" y="70323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9" name="PA-4-Point Star 268"/>
          <p:cNvSpPr/>
          <p:nvPr>
            <p:custDataLst>
              <p:tags r:id="rId40"/>
            </p:custDataLst>
          </p:nvPr>
        </p:nvSpPr>
        <p:spPr>
          <a:xfrm>
            <a:off x="5456160" y="707837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4" name="PA-4-Point Star 383"/>
          <p:cNvSpPr/>
          <p:nvPr>
            <p:custDataLst>
              <p:tags r:id="rId41"/>
            </p:custDataLst>
          </p:nvPr>
        </p:nvSpPr>
        <p:spPr>
          <a:xfrm rot="8294776">
            <a:off x="6733943" y="169968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8" name="PA-4-Point Star 387"/>
          <p:cNvSpPr/>
          <p:nvPr>
            <p:custDataLst>
              <p:tags r:id="rId42"/>
            </p:custDataLst>
          </p:nvPr>
        </p:nvSpPr>
        <p:spPr>
          <a:xfrm rot="8294776">
            <a:off x="4805877" y="251540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2" name="PA-4-Point Star 391"/>
          <p:cNvSpPr/>
          <p:nvPr>
            <p:custDataLst>
              <p:tags r:id="rId43"/>
            </p:custDataLst>
          </p:nvPr>
        </p:nvSpPr>
        <p:spPr>
          <a:xfrm rot="16200000">
            <a:off x="657938" y="-62144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7" name="PA-4-Point Star 396"/>
          <p:cNvSpPr/>
          <p:nvPr>
            <p:custDataLst>
              <p:tags r:id="rId44"/>
            </p:custDataLst>
          </p:nvPr>
        </p:nvSpPr>
        <p:spPr>
          <a:xfrm rot="15257670">
            <a:off x="12926393" y="53587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2" name="PA-4-Point Star 401"/>
          <p:cNvSpPr/>
          <p:nvPr>
            <p:custDataLst>
              <p:tags r:id="rId45"/>
            </p:custDataLst>
          </p:nvPr>
        </p:nvSpPr>
        <p:spPr>
          <a:xfrm rot="8294776">
            <a:off x="5865005" y="26140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3" name="PA-4-Point Star 402"/>
          <p:cNvSpPr/>
          <p:nvPr>
            <p:custDataLst>
              <p:tags r:id="rId46"/>
            </p:custDataLst>
          </p:nvPr>
        </p:nvSpPr>
        <p:spPr>
          <a:xfrm rot="16200000">
            <a:off x="7095855" y="22509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4" name="PA-4-Point Star 403"/>
          <p:cNvSpPr/>
          <p:nvPr>
            <p:custDataLst>
              <p:tags r:id="rId47"/>
            </p:custDataLst>
          </p:nvPr>
        </p:nvSpPr>
        <p:spPr>
          <a:xfrm rot="16200000">
            <a:off x="6957708" y="256666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5" name="PA-4-Point Star 404"/>
          <p:cNvSpPr/>
          <p:nvPr>
            <p:custDataLst>
              <p:tags r:id="rId48"/>
            </p:custDataLst>
          </p:nvPr>
        </p:nvSpPr>
        <p:spPr>
          <a:xfrm rot="16200000">
            <a:off x="10446429" y="-39198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6" name="PA-4-Point Star 405"/>
          <p:cNvSpPr/>
          <p:nvPr>
            <p:custDataLst>
              <p:tags r:id="rId49"/>
            </p:custDataLst>
          </p:nvPr>
        </p:nvSpPr>
        <p:spPr>
          <a:xfrm rot="16200000">
            <a:off x="6495647" y="73701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8" name="PA-4-Point Star 407"/>
          <p:cNvSpPr/>
          <p:nvPr>
            <p:custDataLst>
              <p:tags r:id="rId50"/>
            </p:custDataLst>
          </p:nvPr>
        </p:nvSpPr>
        <p:spPr>
          <a:xfrm rot="16200000">
            <a:off x="657939" y="-76617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9" name="PA-4-Point Star 408"/>
          <p:cNvSpPr/>
          <p:nvPr>
            <p:custDataLst>
              <p:tags r:id="rId51"/>
            </p:custDataLst>
          </p:nvPr>
        </p:nvSpPr>
        <p:spPr>
          <a:xfrm rot="16200000">
            <a:off x="519792" y="-45040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2" name="PA-4-Point Star 411"/>
          <p:cNvSpPr/>
          <p:nvPr>
            <p:custDataLst>
              <p:tags r:id="rId52"/>
            </p:custDataLst>
          </p:nvPr>
        </p:nvSpPr>
        <p:spPr>
          <a:xfrm rot="16200000">
            <a:off x="651361" y="-3977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3" name="PA-4-Point Star 412"/>
          <p:cNvSpPr/>
          <p:nvPr>
            <p:custDataLst>
              <p:tags r:id="rId53"/>
            </p:custDataLst>
          </p:nvPr>
        </p:nvSpPr>
        <p:spPr>
          <a:xfrm rot="16200000">
            <a:off x="9854371" y="-28673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5" name="PA-4-Point Star 414"/>
          <p:cNvSpPr/>
          <p:nvPr>
            <p:custDataLst>
              <p:tags r:id="rId54"/>
            </p:custDataLst>
          </p:nvPr>
        </p:nvSpPr>
        <p:spPr>
          <a:xfrm rot="16200000">
            <a:off x="12071102" y="731048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6" name="PA-4-Point Star 415"/>
          <p:cNvSpPr/>
          <p:nvPr>
            <p:custDataLst>
              <p:tags r:id="rId55"/>
            </p:custDataLst>
          </p:nvPr>
        </p:nvSpPr>
        <p:spPr>
          <a:xfrm rot="15257670">
            <a:off x="12919816" y="55823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7" name="PA-4-Point Star 416"/>
          <p:cNvSpPr/>
          <p:nvPr>
            <p:custDataLst>
              <p:tags r:id="rId56"/>
            </p:custDataLst>
          </p:nvPr>
        </p:nvSpPr>
        <p:spPr>
          <a:xfrm rot="15257670">
            <a:off x="12781669" y="589814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8" name="PA-4-Point Star 417"/>
          <p:cNvSpPr/>
          <p:nvPr>
            <p:custDataLst>
              <p:tags r:id="rId57"/>
            </p:custDataLst>
          </p:nvPr>
        </p:nvSpPr>
        <p:spPr>
          <a:xfrm rot="16200000">
            <a:off x="6416706" y="711362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3" name="PA-4-Point Star 422"/>
          <p:cNvSpPr/>
          <p:nvPr>
            <p:custDataLst>
              <p:tags r:id="rId58"/>
            </p:custDataLst>
          </p:nvPr>
        </p:nvSpPr>
        <p:spPr>
          <a:xfrm rot="16200000">
            <a:off x="6727462" y="240220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6" name="PA-4-Point Star 425"/>
          <p:cNvSpPr/>
          <p:nvPr>
            <p:custDataLst>
              <p:tags r:id="rId59"/>
            </p:custDataLst>
          </p:nvPr>
        </p:nvSpPr>
        <p:spPr>
          <a:xfrm rot="16200000">
            <a:off x="8113939" y="69952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7" name="PA-4-Point Star 426"/>
          <p:cNvSpPr/>
          <p:nvPr>
            <p:custDataLst>
              <p:tags r:id="rId60"/>
            </p:custDataLst>
          </p:nvPr>
        </p:nvSpPr>
        <p:spPr>
          <a:xfrm rot="16200000">
            <a:off x="2295770" y="708495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8" name="PA-4-Point Star 427"/>
          <p:cNvSpPr/>
          <p:nvPr>
            <p:custDataLst>
              <p:tags r:id="rId61"/>
            </p:custDataLst>
          </p:nvPr>
        </p:nvSpPr>
        <p:spPr>
          <a:xfrm rot="16200000">
            <a:off x="6977443" y="302057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9" name="PA-4-Point Star 428"/>
          <p:cNvSpPr/>
          <p:nvPr>
            <p:custDataLst>
              <p:tags r:id="rId62"/>
            </p:custDataLst>
          </p:nvPr>
        </p:nvSpPr>
        <p:spPr>
          <a:xfrm rot="16200000">
            <a:off x="7048234" y="712020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0" name="PA-4-Point Star 429"/>
          <p:cNvSpPr/>
          <p:nvPr>
            <p:custDataLst>
              <p:tags r:id="rId63"/>
            </p:custDataLst>
          </p:nvPr>
        </p:nvSpPr>
        <p:spPr>
          <a:xfrm rot="16200000">
            <a:off x="6910087" y="743596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1" name="PA-4-Point Star 430"/>
          <p:cNvSpPr/>
          <p:nvPr>
            <p:custDataLst>
              <p:tags r:id="rId64"/>
            </p:custDataLst>
          </p:nvPr>
        </p:nvSpPr>
        <p:spPr>
          <a:xfrm rot="16200000">
            <a:off x="5949638" y="76004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2" name="PA-4-Point Star 431"/>
          <p:cNvSpPr/>
          <p:nvPr>
            <p:custDataLst>
              <p:tags r:id="rId65"/>
            </p:custDataLst>
          </p:nvPr>
        </p:nvSpPr>
        <p:spPr>
          <a:xfrm rot="16200000">
            <a:off x="10045146" y="-31962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3" name="PA-4-Point Star 432"/>
          <p:cNvSpPr/>
          <p:nvPr>
            <p:custDataLst>
              <p:tags r:id="rId66"/>
            </p:custDataLst>
          </p:nvPr>
        </p:nvSpPr>
        <p:spPr>
          <a:xfrm rot="16200000">
            <a:off x="6076200" y="302715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4" name="PA-4-Point Star 433"/>
          <p:cNvSpPr/>
          <p:nvPr>
            <p:custDataLst>
              <p:tags r:id="rId67"/>
            </p:custDataLst>
          </p:nvPr>
        </p:nvSpPr>
        <p:spPr>
          <a:xfrm rot="16200000">
            <a:off x="5528620" y="721888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5" name="PA-4-Point Star 434"/>
          <p:cNvSpPr/>
          <p:nvPr>
            <p:custDataLst>
              <p:tags r:id="rId68"/>
            </p:custDataLst>
          </p:nvPr>
        </p:nvSpPr>
        <p:spPr>
          <a:xfrm rot="16200000">
            <a:off x="6561432" y="72649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6" name="PA-4-Point Star 435"/>
          <p:cNvSpPr/>
          <p:nvPr>
            <p:custDataLst>
              <p:tags r:id="rId69"/>
            </p:custDataLst>
          </p:nvPr>
        </p:nvSpPr>
        <p:spPr>
          <a:xfrm rot="16200000">
            <a:off x="7041656" y="748859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7" name="PA-4-Point Star 436"/>
          <p:cNvSpPr/>
          <p:nvPr>
            <p:custDataLst>
              <p:tags r:id="rId70"/>
            </p:custDataLst>
          </p:nvPr>
        </p:nvSpPr>
        <p:spPr>
          <a:xfrm rot="16200000">
            <a:off x="1703712" y="719021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8" name="PA-4-Point Star 437"/>
          <p:cNvSpPr/>
          <p:nvPr>
            <p:custDataLst>
              <p:tags r:id="rId71"/>
            </p:custDataLst>
          </p:nvPr>
        </p:nvSpPr>
        <p:spPr>
          <a:xfrm rot="7352446">
            <a:off x="9751474" y="728147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9" name="PA-4-Point Star 438"/>
          <p:cNvSpPr/>
          <p:nvPr>
            <p:custDataLst>
              <p:tags r:id="rId72"/>
            </p:custDataLst>
          </p:nvPr>
        </p:nvSpPr>
        <p:spPr>
          <a:xfrm rot="16200000">
            <a:off x="12475404" y="357659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0" name="PA-4-Point Star 439"/>
          <p:cNvSpPr/>
          <p:nvPr>
            <p:custDataLst>
              <p:tags r:id="rId73"/>
            </p:custDataLst>
          </p:nvPr>
        </p:nvSpPr>
        <p:spPr>
          <a:xfrm rot="15257670">
            <a:off x="12722463" y="555606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1" name="PA-4-Point Star 440"/>
          <p:cNvSpPr/>
          <p:nvPr>
            <p:custDataLst>
              <p:tags r:id="rId74"/>
            </p:custDataLst>
          </p:nvPr>
        </p:nvSpPr>
        <p:spPr>
          <a:xfrm rot="16200000">
            <a:off x="8225770" y="73701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7" name="PA-4-Point Star 456"/>
          <p:cNvSpPr/>
          <p:nvPr>
            <p:custDataLst>
              <p:tags r:id="rId75"/>
            </p:custDataLst>
          </p:nvPr>
        </p:nvSpPr>
        <p:spPr>
          <a:xfrm rot="15257670">
            <a:off x="9567374" y="771427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3" name="PA-4-Point Star 462"/>
          <p:cNvSpPr/>
          <p:nvPr>
            <p:custDataLst>
              <p:tags r:id="rId76"/>
            </p:custDataLst>
          </p:nvPr>
        </p:nvSpPr>
        <p:spPr>
          <a:xfrm>
            <a:off x="3837967" y="6117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5" name="PA-4-Point Star 464"/>
          <p:cNvSpPr/>
          <p:nvPr>
            <p:custDataLst>
              <p:tags r:id="rId77"/>
            </p:custDataLst>
          </p:nvPr>
        </p:nvSpPr>
        <p:spPr>
          <a:xfrm rot="13694776">
            <a:off x="4739603" y="253858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6" name="PA-4-Point Star 465"/>
          <p:cNvSpPr/>
          <p:nvPr>
            <p:custDataLst>
              <p:tags r:id="rId78"/>
            </p:custDataLst>
          </p:nvPr>
        </p:nvSpPr>
        <p:spPr>
          <a:xfrm>
            <a:off x="-874734" y="53234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8" name="PA-4-Point Star 467"/>
          <p:cNvSpPr/>
          <p:nvPr>
            <p:custDataLst>
              <p:tags r:id="rId79"/>
            </p:custDataLst>
          </p:nvPr>
        </p:nvSpPr>
        <p:spPr>
          <a:xfrm>
            <a:off x="2292038" y="-375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9" name="PA-4-Point Star 468"/>
          <p:cNvSpPr/>
          <p:nvPr>
            <p:custDataLst>
              <p:tags r:id="rId80"/>
            </p:custDataLst>
          </p:nvPr>
        </p:nvSpPr>
        <p:spPr>
          <a:xfrm rot="13694776">
            <a:off x="-571439" y="100502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0" name="PA-4-Point Star 469"/>
          <p:cNvSpPr/>
          <p:nvPr>
            <p:custDataLst>
              <p:tags r:id="rId81"/>
            </p:custDataLst>
          </p:nvPr>
        </p:nvSpPr>
        <p:spPr>
          <a:xfrm rot="13694776">
            <a:off x="-709586" y="132078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2" name="PA-4-Point Star 471"/>
          <p:cNvSpPr/>
          <p:nvPr>
            <p:custDataLst>
              <p:tags r:id="rId82"/>
            </p:custDataLst>
          </p:nvPr>
        </p:nvSpPr>
        <p:spPr>
          <a:xfrm rot="13694776">
            <a:off x="-1058241" y="11497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3" name="PA-4-Point Star 472"/>
          <p:cNvSpPr/>
          <p:nvPr>
            <p:custDataLst>
              <p:tags r:id="rId83"/>
            </p:custDataLst>
          </p:nvPr>
        </p:nvSpPr>
        <p:spPr>
          <a:xfrm rot="13694776">
            <a:off x="-578017" y="137341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4" name="PA-4-Point Star 473"/>
          <p:cNvSpPr/>
          <p:nvPr>
            <p:custDataLst>
              <p:tags r:id="rId84"/>
            </p:custDataLst>
          </p:nvPr>
        </p:nvSpPr>
        <p:spPr>
          <a:xfrm>
            <a:off x="-347675" y="201672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1" name="PA-4-Point Star 480"/>
          <p:cNvSpPr/>
          <p:nvPr>
            <p:custDataLst>
              <p:tags r:id="rId85"/>
            </p:custDataLst>
          </p:nvPr>
        </p:nvSpPr>
        <p:spPr>
          <a:xfrm>
            <a:off x="4002426" y="-49141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2" name="PA-4-Point Star 481"/>
          <p:cNvSpPr/>
          <p:nvPr>
            <p:custDataLst>
              <p:tags r:id="rId86"/>
            </p:custDataLst>
          </p:nvPr>
        </p:nvSpPr>
        <p:spPr>
          <a:xfrm>
            <a:off x="3041977" y="-32695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3" name="PA-4-Point Star 482"/>
          <p:cNvSpPr/>
          <p:nvPr>
            <p:custDataLst>
              <p:tags r:id="rId87"/>
            </p:custDataLst>
          </p:nvPr>
        </p:nvSpPr>
        <p:spPr>
          <a:xfrm rot="13694776">
            <a:off x="4509357" y="23741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2" name="PA-4-Point Star 501"/>
          <p:cNvSpPr/>
          <p:nvPr>
            <p:custDataLst>
              <p:tags r:id="rId88"/>
            </p:custDataLst>
          </p:nvPr>
        </p:nvSpPr>
        <p:spPr>
          <a:xfrm rot="13694776">
            <a:off x="-999821" y="466694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3" name="PA-4-Point Star 502"/>
          <p:cNvSpPr/>
          <p:nvPr>
            <p:custDataLst>
              <p:tags r:id="rId89"/>
            </p:custDataLst>
          </p:nvPr>
        </p:nvSpPr>
        <p:spPr>
          <a:xfrm rot="13694776">
            <a:off x="4502780" y="259778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4" name="PA-4-Point Star 503"/>
          <p:cNvSpPr/>
          <p:nvPr>
            <p:custDataLst>
              <p:tags r:id="rId90"/>
            </p:custDataLst>
          </p:nvPr>
        </p:nvSpPr>
        <p:spPr>
          <a:xfrm>
            <a:off x="223272" y="-59169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5" name="PA-4-Point Star 504"/>
          <p:cNvSpPr/>
          <p:nvPr>
            <p:custDataLst>
              <p:tags r:id="rId91"/>
            </p:custDataLst>
          </p:nvPr>
        </p:nvSpPr>
        <p:spPr>
          <a:xfrm>
            <a:off x="-1249704" y="569838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9" name="PA-4-Point Star 528"/>
          <p:cNvSpPr/>
          <p:nvPr>
            <p:custDataLst>
              <p:tags r:id="rId92"/>
            </p:custDataLst>
          </p:nvPr>
        </p:nvSpPr>
        <p:spPr>
          <a:xfrm rot="13694776">
            <a:off x="4476465" y="243990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1" name="PA-4-Point Star 530"/>
          <p:cNvSpPr/>
          <p:nvPr>
            <p:custDataLst>
              <p:tags r:id="rId93"/>
            </p:custDataLst>
          </p:nvPr>
        </p:nvSpPr>
        <p:spPr>
          <a:xfrm>
            <a:off x="3153811" y="-41905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2" name="PA-4-Point Star 531"/>
          <p:cNvSpPr/>
          <p:nvPr>
            <p:custDataLst>
              <p:tags r:id="rId94"/>
            </p:custDataLst>
          </p:nvPr>
        </p:nvSpPr>
        <p:spPr>
          <a:xfrm>
            <a:off x="3634035" y="-19538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3" name="PA-4-Point Star 532"/>
          <p:cNvSpPr/>
          <p:nvPr>
            <p:custDataLst>
              <p:tags r:id="rId95"/>
            </p:custDataLst>
          </p:nvPr>
        </p:nvSpPr>
        <p:spPr>
          <a:xfrm rot="13694776">
            <a:off x="-966930" y="435118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4" name="PA-4-Point Star 533"/>
          <p:cNvSpPr/>
          <p:nvPr>
            <p:custDataLst>
              <p:tags r:id="rId96"/>
            </p:custDataLst>
          </p:nvPr>
        </p:nvSpPr>
        <p:spPr>
          <a:xfrm rot="13694776">
            <a:off x="-808262" y="110370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5" name="PA-4-Point Star 534"/>
          <p:cNvSpPr/>
          <p:nvPr>
            <p:custDataLst>
              <p:tags r:id="rId97"/>
            </p:custDataLst>
          </p:nvPr>
        </p:nvSpPr>
        <p:spPr>
          <a:xfrm>
            <a:off x="-651069" y="56062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9" name="PA-4-Point Star 538"/>
          <p:cNvSpPr/>
          <p:nvPr>
            <p:custDataLst>
              <p:tags r:id="rId98"/>
            </p:custDataLst>
          </p:nvPr>
        </p:nvSpPr>
        <p:spPr>
          <a:xfrm>
            <a:off x="328526" y="-6969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2" name="PA-4-Point Star 541"/>
          <p:cNvSpPr/>
          <p:nvPr>
            <p:custDataLst>
              <p:tags r:id="rId99"/>
            </p:custDataLst>
          </p:nvPr>
        </p:nvSpPr>
        <p:spPr>
          <a:xfrm>
            <a:off x="2285459" y="5459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3" name="PA-4-Point Star 542"/>
          <p:cNvSpPr/>
          <p:nvPr>
            <p:custDataLst>
              <p:tags r:id="rId100"/>
            </p:custDataLst>
          </p:nvPr>
        </p:nvSpPr>
        <p:spPr>
          <a:xfrm rot="13694776">
            <a:off x="-1196389" y="118922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5" name="PA-4-Point Star 544"/>
          <p:cNvSpPr/>
          <p:nvPr>
            <p:custDataLst>
              <p:tags r:id="rId101"/>
            </p:custDataLst>
          </p:nvPr>
        </p:nvSpPr>
        <p:spPr>
          <a:xfrm>
            <a:off x="3120917" y="-2874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0" name="PA-4-Point Star 559"/>
          <p:cNvSpPr/>
          <p:nvPr>
            <p:custDataLst>
              <p:tags r:id="rId102"/>
            </p:custDataLst>
          </p:nvPr>
        </p:nvSpPr>
        <p:spPr>
          <a:xfrm>
            <a:off x="3361858" y="-66142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1" name="PA-4-Point Star 560"/>
          <p:cNvSpPr/>
          <p:nvPr>
            <p:custDataLst>
              <p:tags r:id="rId103"/>
            </p:custDataLst>
          </p:nvPr>
        </p:nvSpPr>
        <p:spPr>
          <a:xfrm>
            <a:off x="2479263" y="-66142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2" name="PA-4-Point Star 561"/>
          <p:cNvSpPr/>
          <p:nvPr>
            <p:custDataLst>
              <p:tags r:id="rId104"/>
            </p:custDataLst>
          </p:nvPr>
        </p:nvSpPr>
        <p:spPr>
          <a:xfrm>
            <a:off x="-694732" y="185261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8" name="PA-4-Point Star 567"/>
          <p:cNvSpPr/>
          <p:nvPr>
            <p:custDataLst>
              <p:tags r:id="rId105"/>
            </p:custDataLst>
          </p:nvPr>
        </p:nvSpPr>
        <p:spPr>
          <a:xfrm>
            <a:off x="-993911" y="177903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0" name="PA-4-Point Star 569"/>
          <p:cNvSpPr/>
          <p:nvPr>
            <p:custDataLst>
              <p:tags r:id="rId106"/>
            </p:custDataLst>
          </p:nvPr>
        </p:nvSpPr>
        <p:spPr>
          <a:xfrm>
            <a:off x="-811031" y="2152744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1" name="PA-4-Point Star 570"/>
          <p:cNvSpPr/>
          <p:nvPr>
            <p:custDataLst>
              <p:tags r:id="rId107"/>
            </p:custDataLst>
          </p:nvPr>
        </p:nvSpPr>
        <p:spPr>
          <a:xfrm>
            <a:off x="-842836" y="2780897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2" name="PA-4-Point Star 571"/>
          <p:cNvSpPr/>
          <p:nvPr>
            <p:custDataLst>
              <p:tags r:id="rId108"/>
            </p:custDataLst>
          </p:nvPr>
        </p:nvSpPr>
        <p:spPr>
          <a:xfrm>
            <a:off x="-1411295" y="7320855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3" name="PA-4-Point Star 572"/>
          <p:cNvSpPr/>
          <p:nvPr>
            <p:custDataLst>
              <p:tags r:id="rId109"/>
            </p:custDataLst>
          </p:nvPr>
        </p:nvSpPr>
        <p:spPr>
          <a:xfrm>
            <a:off x="4225824" y="740226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7" name="PA-4-Point Star 586"/>
          <p:cNvSpPr/>
          <p:nvPr>
            <p:custDataLst>
              <p:tags r:id="rId110"/>
            </p:custDataLst>
          </p:nvPr>
        </p:nvSpPr>
        <p:spPr>
          <a:xfrm rot="8294776">
            <a:off x="-859688" y="4374360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0" name="PA-4-Point Star 589"/>
          <p:cNvSpPr/>
          <p:nvPr>
            <p:custDataLst>
              <p:tags r:id="rId111"/>
            </p:custDataLst>
          </p:nvPr>
        </p:nvSpPr>
        <p:spPr>
          <a:xfrm rot="8294776">
            <a:off x="12236491" y="82012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1" name="PA-4-Point Star 590"/>
          <p:cNvSpPr/>
          <p:nvPr>
            <p:custDataLst>
              <p:tags r:id="rId112"/>
            </p:custDataLst>
          </p:nvPr>
        </p:nvSpPr>
        <p:spPr>
          <a:xfrm rot="16200000">
            <a:off x="12604980" y="1720167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2" name="PA-4-Point Star 591"/>
          <p:cNvSpPr/>
          <p:nvPr>
            <p:custDataLst>
              <p:tags r:id="rId113"/>
            </p:custDataLst>
          </p:nvPr>
        </p:nvSpPr>
        <p:spPr>
          <a:xfrm rot="16200000">
            <a:off x="3004408" y="704445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6" name="PA-4-Point Star 595"/>
          <p:cNvSpPr/>
          <p:nvPr>
            <p:custDataLst>
              <p:tags r:id="rId114"/>
            </p:custDataLst>
          </p:nvPr>
        </p:nvSpPr>
        <p:spPr>
          <a:xfrm rot="8294776">
            <a:off x="12236490" y="2495122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7" name="PA-4-Point Star 596"/>
          <p:cNvSpPr/>
          <p:nvPr>
            <p:custDataLst>
              <p:tags r:id="rId115"/>
            </p:custDataLst>
          </p:nvPr>
        </p:nvSpPr>
        <p:spPr>
          <a:xfrm rot="16200000">
            <a:off x="7117397" y="-64362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8" name="PA-4-Point Star 597"/>
          <p:cNvSpPr/>
          <p:nvPr>
            <p:custDataLst>
              <p:tags r:id="rId116"/>
            </p:custDataLst>
          </p:nvPr>
        </p:nvSpPr>
        <p:spPr>
          <a:xfrm rot="16200000">
            <a:off x="5058009" y="-715188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9" name="PA-4-Point Star 598"/>
          <p:cNvSpPr/>
          <p:nvPr>
            <p:custDataLst>
              <p:tags r:id="rId117"/>
            </p:custDataLst>
          </p:nvPr>
        </p:nvSpPr>
        <p:spPr>
          <a:xfrm rot="16200000">
            <a:off x="3602920" y="-659529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7"/>
          <p:cNvSpPr txBox="1"/>
          <p:nvPr/>
        </p:nvSpPr>
        <p:spPr>
          <a:xfrm>
            <a:off x="-48577" y="213995"/>
            <a:ext cx="5085715" cy="52197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b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《HSK</a:t>
            </a:r>
            <a:r>
              <a:rPr lang="zh-CN" altLang="en-US" sz="2800" b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标准教程</a:t>
            </a:r>
            <a:r>
              <a:rPr lang="en-US" altLang="zh-CN" sz="2800" b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5--</a:t>
            </a:r>
            <a:r>
              <a:rPr lang="zh-CN" altLang="en-US" sz="2800" b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第一课</a:t>
            </a:r>
            <a:r>
              <a:rPr lang="en-US" altLang="zh-CN" sz="2800" b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》</a:t>
            </a:r>
            <a:endParaRPr lang="en-US" altLang="zh-CN" sz="2800" b="1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38243" y="702214"/>
            <a:ext cx="388112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HSK Standard  Course 5  Lesson 1</a:t>
            </a:r>
            <a:endParaRPr lang="en-US" altLang="zh-CN" b="1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1201913" y="2576830"/>
            <a:ext cx="9659087" cy="2916646"/>
            <a:chOff x="1893" y="4058"/>
            <a:chExt cx="15211" cy="4593"/>
          </a:xfrm>
        </p:grpSpPr>
        <p:grpSp>
          <p:nvGrpSpPr>
            <p:cNvPr id="14" name="组合 13"/>
            <p:cNvGrpSpPr/>
            <p:nvPr/>
          </p:nvGrpSpPr>
          <p:grpSpPr>
            <a:xfrm>
              <a:off x="1893" y="4058"/>
              <a:ext cx="15211" cy="4593"/>
              <a:chOff x="-96" y="3669"/>
              <a:chExt cx="18916" cy="5713"/>
            </a:xfrm>
          </p:grpSpPr>
          <p:sp>
            <p:nvSpPr>
              <p:cNvPr id="10" name="圆角矩形 9"/>
              <p:cNvSpPr/>
              <p:nvPr/>
            </p:nvSpPr>
            <p:spPr>
              <a:xfrm>
                <a:off x="-96" y="3669"/>
                <a:ext cx="18744" cy="5713"/>
              </a:xfrm>
              <a:prstGeom prst="roundRect">
                <a:avLst/>
              </a:prstGeom>
              <a:solidFill>
                <a:schemeClr val="bg1">
                  <a:alpha val="6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grpSp>
            <p:nvGrpSpPr>
              <p:cNvPr id="8" name="组合 7"/>
              <p:cNvGrpSpPr/>
              <p:nvPr/>
            </p:nvGrpSpPr>
            <p:grpSpPr>
              <a:xfrm>
                <a:off x="-96" y="4499"/>
                <a:ext cx="18916" cy="2928"/>
                <a:chOff x="3051" y="4499"/>
                <a:chExt cx="18916" cy="2928"/>
              </a:xfrm>
            </p:grpSpPr>
            <p:grpSp>
              <p:nvGrpSpPr>
                <p:cNvPr id="3" name="组合 2"/>
                <p:cNvGrpSpPr/>
                <p:nvPr/>
              </p:nvGrpSpPr>
              <p:grpSpPr>
                <a:xfrm rot="0">
                  <a:off x="6731" y="6525"/>
                  <a:ext cx="15064" cy="902"/>
                  <a:chOff x="8865" y="6525"/>
                  <a:chExt cx="15064" cy="902"/>
                </a:xfrm>
              </p:grpSpPr>
              <p:sp>
                <p:nvSpPr>
                  <p:cNvPr id="15" name="矩形 14"/>
                  <p:cNvSpPr/>
                  <p:nvPr/>
                </p:nvSpPr>
                <p:spPr>
                  <a:xfrm>
                    <a:off x="8865" y="6525"/>
                    <a:ext cx="3417" cy="902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p>
                    <a:pPr algn="l"/>
                    <a:r>
                      <a:rPr lang="en-US" altLang="zh-CN" sz="240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</a:rPr>
                      <a:t>Lesson 1</a:t>
                    </a:r>
                    <a:endParaRPr lang="en-US" altLang="zh-CN" sz="2400" dirty="0" smtClean="0">
                      <a:solidFill>
                        <a:schemeClr val="bg1">
                          <a:lumMod val="50000"/>
                        </a:schemeClr>
                      </a:solidFill>
                      <a:latin typeface="华文细黑" panose="02010600040101010101" pitchFamily="2" charset="-122"/>
                      <a:ea typeface="华文细黑" panose="02010600040101010101" pitchFamily="2" charset="-122"/>
                    </a:endParaRPr>
                  </a:p>
                </p:txBody>
              </p:sp>
              <p:sp>
                <p:nvSpPr>
                  <p:cNvPr id="18" name="矩形 17"/>
                  <p:cNvSpPr/>
                  <p:nvPr/>
                </p:nvSpPr>
                <p:spPr>
                  <a:xfrm>
                    <a:off x="15133" y="6525"/>
                    <a:ext cx="8796" cy="902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p>
                    <a:r>
                      <a:rPr lang="en-US" sz="240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</a:rPr>
                      <a:t>D</a:t>
                    </a:r>
                    <a:r>
                      <a:rPr lang="en-US" sz="240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</a:rPr>
                      <a:t>etails of </a:t>
                    </a:r>
                    <a:r>
                      <a:rPr lang="en-US" sz="240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</a:rPr>
                      <a:t>love</a:t>
                    </a:r>
                    <a:endParaRPr lang="en-US" sz="2400" dirty="0" smtClean="0">
                      <a:solidFill>
                        <a:schemeClr val="bg1">
                          <a:lumMod val="50000"/>
                        </a:schemeClr>
                      </a:solidFill>
                      <a:latin typeface="华文细黑" panose="02010600040101010101" pitchFamily="2" charset="-122"/>
                      <a:ea typeface="华文细黑" panose="02010600040101010101" pitchFamily="2" charset="-122"/>
                    </a:endParaRPr>
                  </a:p>
                </p:txBody>
              </p:sp>
            </p:grpSp>
            <p:sp>
              <p:nvSpPr>
                <p:cNvPr id="6" name="文本框 7"/>
                <p:cNvSpPr txBox="1"/>
                <p:nvPr/>
              </p:nvSpPr>
              <p:spPr>
                <a:xfrm>
                  <a:off x="3051" y="4499"/>
                  <a:ext cx="18916" cy="244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p>
                  <a:pPr marL="0" marR="0" lvl="0" indent="0" algn="ctr" defTabSz="914400" rtl="0" fontAlgn="auto">
                    <a:lnSpc>
                      <a:spcPts val="902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zh-CN" altLang="en-US" sz="6600" b="1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第</a:t>
                  </a:r>
                  <a:r>
                    <a:rPr kumimoji="0" lang="en-US" altLang="zh-CN" sz="6600" b="1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1</a:t>
                  </a:r>
                  <a:r>
                    <a:rPr kumimoji="0" lang="zh-CN" altLang="en-US" sz="6600" b="1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课  爱的</a:t>
                  </a:r>
                  <a:r>
                    <a:rPr kumimoji="0" lang="zh-CN" altLang="en-US" sz="6600" b="1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细节</a:t>
                  </a:r>
                  <a:endParaRPr kumimoji="0" lang="zh-CN" altLang="en-US" sz="660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华文楷体" panose="02010600040101010101" charset="-122"/>
                    <a:ea typeface="华文楷体" panose="02010600040101010101" charset="-122"/>
                    <a:cs typeface="华文楷体" panose="02010600040101010101" charset="-122"/>
                  </a:endParaRPr>
                </a:p>
              </p:txBody>
            </p:sp>
          </p:grpSp>
        </p:grpSp>
        <p:sp>
          <p:nvSpPr>
            <p:cNvPr id="7" name="矩形 6"/>
            <p:cNvSpPr/>
            <p:nvPr/>
          </p:nvSpPr>
          <p:spPr>
            <a:xfrm>
              <a:off x="2071" y="7368"/>
              <a:ext cx="14751" cy="1113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algn="ctr"/>
              <a:r>
                <a:rPr lang="en-US" altLang="zh-CN" sz="4000" b="1" noProof="0" dirty="0" smtClean="0">
                  <a:ln>
                    <a:noFill/>
                  </a:ln>
                  <a:solidFill>
                    <a:srgbClr val="9F313C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Part 2</a:t>
              </a:r>
              <a:endParaRPr lang="en-US" sz="4000" dirty="0" smtClean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pic>
        <p:nvPicPr>
          <p:cNvPr id="4" name="图片 3" descr="1"/>
          <p:cNvPicPr>
            <a:picLocks noChangeAspect="1"/>
          </p:cNvPicPr>
          <p:nvPr/>
        </p:nvPicPr>
        <p:blipFill>
          <a:blip r:embed="rId118"/>
          <a:stretch>
            <a:fillRect/>
          </a:stretch>
        </p:blipFill>
        <p:spPr>
          <a:xfrm>
            <a:off x="10681970" y="5398770"/>
            <a:ext cx="1459230" cy="14592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9700"/>
    </mc:Choice>
    <mc:Fallback>
      <p:transition spd="slow" advTm="5097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repeatCount="indefinite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5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6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53" presetClass="entr" presetSubtype="528" repeatCount="indefinite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5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6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53" presetClass="entr" presetSubtype="528" repeatCount="indefinite" fill="hold" grpId="0" nodeType="withEffect">
                                  <p:stCondLst>
                                    <p:cond delay="507"/>
                                  </p:stCondLst>
                                  <p:childTnLst>
                                    <p:set>
                                      <p:cBhvr>
                                        <p:cTn id="20" dur="64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64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53" presetClass="entr" presetSubtype="528" repeatCount="indefinite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7" dur="5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8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53" presetClass="entr" presetSubtype="528" repeatCount="indefinite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4" dur="6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6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53" presetClass="entr" presetSubtype="528" repeatCount="indefinite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1" dur="6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68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53" presetClass="entr" presetSubtype="528" repeatCount="indefinite" fill="hold" grpId="0" nodeType="withEffect">
                                  <p:stCondLst>
                                    <p:cond delay="244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153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53" presetClass="entr" presetSubtype="528" repeatCount="indefinite" fill="hold" grpId="0" nodeType="withEffect">
                                  <p:stCondLst>
                                    <p:cond delay="1334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6175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53" presetClass="entr" presetSubtype="528" repeatCount="indefinite" fill="hold" grpId="0" nodeType="withEffect">
                                  <p:stCondLst>
                                    <p:cond delay="1892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142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53" presetClass="entr" presetSubtype="528" repeatCount="indefinite" fill="hold" grpId="0" nodeType="withEffect">
                                  <p:stCondLst>
                                    <p:cond delay="907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232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53" presetClass="entr" presetSubtype="528" repeatCount="indefinite" fill="hold" grpId="0" nodeType="withEffect">
                                  <p:stCondLst>
                                    <p:cond delay="317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737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53" presetClass="entr" presetSubtype="528" repeatCount="indefinite" fill="hold" grpId="0" nodeType="withEffect">
                                  <p:stCondLst>
                                    <p:cond delay="1699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6663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53" presetClass="entr" presetSubtype="528" repeatCount="indefinite" fill="hold" grpId="0" nodeType="withEffect">
                                  <p:stCondLst>
                                    <p:cond delay="1993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24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53" presetClass="entr" presetSubtype="528" repeatCount="indefinite" fill="hold" grpId="0" nodeType="withEffect">
                                  <p:stCondLst>
                                    <p:cond delay="1408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7466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53" presetClass="entr" presetSubtype="528" repeatCount="indefinite" fill="hold" grpId="0" nodeType="withEffect">
                                  <p:stCondLst>
                                    <p:cond delay="1034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6672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53" presetClass="entr" presetSubtype="528" repeatCount="indefinite" fill="hold" grpId="0" nodeType="withEffect">
                                  <p:stCondLst>
                                    <p:cond delay="57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637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53" presetClass="entr" presetSubtype="528" repeatCount="indefinite" fill="hold" grpId="0" nodeType="withEffect">
                                  <p:stCondLst>
                                    <p:cond delay="1978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644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53" presetClass="entr" presetSubtype="528" repeatCount="indefinite" fill="hold" grpId="0" nodeType="withEffect">
                                  <p:stCondLst>
                                    <p:cond delay="136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6172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9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53" presetClass="entr" presetSubtype="528" repeatCount="indefinite" fill="hold" grpId="0" nodeType="withEffect">
                                  <p:stCondLst>
                                    <p:cond delay="177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5" dur="618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6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53" presetClass="entr" presetSubtype="528" repeatCount="indefinite" fill="hold" grpId="0" nodeType="withEffect">
                                  <p:stCondLst>
                                    <p:cond delay="1791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0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5546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3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53" presetClass="entr" presetSubtype="528" repeatCount="indefinite" fill="hold" grpId="0" nodeType="withEffect">
                                  <p:stCondLst>
                                    <p:cond delay="731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6797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0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2" presetID="53" presetClass="entr" presetSubtype="528" repeatCount="indefinite" fill="hold" grpId="0" nodeType="withEffect">
                                  <p:stCondLst>
                                    <p:cond delay="1855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4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6" dur="7034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7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9" presetID="53" presetClass="entr" presetSubtype="528" repeatCount="indefinite" fill="hold" grpId="0" nodeType="withEffect">
                                  <p:stCondLst>
                                    <p:cond delay="56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1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3" dur="6907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4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6" presetID="53" presetClass="entr" presetSubtype="528" repeatCount="indefinite" fill="hold" grpId="0" nodeType="withEffect">
                                  <p:stCondLst>
                                    <p:cond delay="595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8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0" dur="506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1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3" presetID="53" presetClass="entr" presetSubtype="528" repeatCount="indefinite" fill="hold" grpId="0" nodeType="withEffect">
                                  <p:stCondLst>
                                    <p:cond delay="1481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7" dur="5366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8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0" presetID="53" presetClass="entr" presetSubtype="528" repeatCount="indefinite" fill="hold" grpId="0" nodeType="withEffect">
                                  <p:stCondLst>
                                    <p:cond delay="1091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2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4" dur="5755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5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7" presetID="53" presetClass="entr" presetSubtype="528" repeatCount="indefinite" fill="hold" grpId="0" nodeType="withEffect">
                                  <p:stCondLst>
                                    <p:cond delay="334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9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1" dur="746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2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4" presetID="53" presetClass="entr" presetSubtype="528" repeatCount="indefinite" fill="hold" grpId="0" nodeType="withEffect">
                                  <p:stCondLst>
                                    <p:cond delay="1852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6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8" dur="5254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9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1" presetID="53" presetClass="entr" presetSubtype="528" repeatCount="indefinite" fill="hold" grpId="0" nodeType="withEffect">
                                  <p:stCondLst>
                                    <p:cond delay="657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3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5" dur="6642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6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8" presetID="53" presetClass="entr" presetSubtype="528" repeatCount="indefinite" fill="hold" grpId="0" nodeType="withEffect">
                                  <p:stCondLst>
                                    <p:cond delay="1083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0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1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2" dur="5889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3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5" presetID="53" presetClass="entr" presetSubtype="528" repeatCount="indefinite" fill="hold" grpId="0" nodeType="withEffect">
                                  <p:stCondLst>
                                    <p:cond delay="854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7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9" dur="5408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0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1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2" presetID="53" presetClass="entr" presetSubtype="528" repeatCount="indefinite" fill="hold" grpId="0" nodeType="withEffect">
                                  <p:stCondLst>
                                    <p:cond delay="793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4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5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6" dur="5173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7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8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9" presetID="53" presetClass="entr" presetSubtype="528" repeatCount="indefinite" fill="hold" grpId="0" nodeType="withEffect">
                                  <p:stCondLst>
                                    <p:cond delay="367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1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2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3" dur="6982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4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5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6" presetID="53" presetClass="entr" presetSubtype="528" repeatCount="indefinite" fill="hold" grpId="0" nodeType="withEffect">
                                  <p:stCondLst>
                                    <p:cond delay="232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8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9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0" dur="6854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1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2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3" presetID="53" presetClass="entr" presetSubtype="528" repeatCount="indefinite" fill="hold" grpId="0" nodeType="withEffect">
                                  <p:stCondLst>
                                    <p:cond delay="1449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5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6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7" dur="704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8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9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0" presetID="53" presetClass="entr" presetSubtype="528" repeatCount="indefinite" fill="hold" grpId="0" nodeType="withEffect">
                                  <p:stCondLst>
                                    <p:cond delay="1214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2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3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4" dur="6173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5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6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7" presetID="53" presetClass="entr" presetSubtype="528" repeatCount="indefinite" fill="hold" grpId="0" nodeType="withEffect">
                                  <p:stCondLst>
                                    <p:cond delay="1303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9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0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1" dur="6273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2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3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4" presetID="53" presetClass="entr" presetSubtype="528" repeatCount="indefinite" fill="hold" grpId="0" nodeType="withEffect">
                                  <p:stCondLst>
                                    <p:cond delay="1802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6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7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8" dur="6866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9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0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1" presetID="53" presetClass="entr" presetSubtype="528" repeatCount="indefinite" fill="hold" grpId="0" nodeType="withEffect">
                                  <p:stCondLst>
                                    <p:cond delay="1083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3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4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5" dur="5969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6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7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8" presetID="53" presetClass="entr" presetSubtype="528" repeatCount="indefinite" fill="hold" grpId="0" nodeType="withEffect">
                                  <p:stCondLst>
                                    <p:cond delay="127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0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1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2" dur="7002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3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4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5" presetID="53" presetClass="entr" presetSubtype="528" repeatCount="indefinite" fill="hold" grpId="0" nodeType="withEffect">
                                  <p:stCondLst>
                                    <p:cond delay="1739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7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8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9" dur="737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0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1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2" presetID="53" presetClass="entr" presetSubtype="528" repeatCount="indefinite" fill="hold" grpId="0" nodeType="withEffect">
                                  <p:stCondLst>
                                    <p:cond delay="1018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4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5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6" dur="5261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7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8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9" presetID="53" presetClass="entr" presetSubtype="528" repeatCount="indefinite" fill="hold" grpId="0" nodeType="withEffect">
                                  <p:stCondLst>
                                    <p:cond delay="63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1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2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3" dur="6177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4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5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6" presetID="53" presetClass="entr" presetSubtype="528" repeatCount="indefinite" fill="hold" grpId="0" nodeType="withEffect">
                                  <p:stCondLst>
                                    <p:cond delay="149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8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9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0" dur="5255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1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2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3" presetID="53" presetClass="entr" presetSubtype="528" repeatCount="indefinite" fill="hold" grpId="0" nodeType="withEffect">
                                  <p:stCondLst>
                                    <p:cond delay="633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5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6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7" dur="5534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8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9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0" presetID="53" presetClass="entr" presetSubtype="528" repeatCount="indefinite" fill="hold" grpId="0" nodeType="withEffect">
                                  <p:stCondLst>
                                    <p:cond delay="377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2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3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4" dur="6932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5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6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7" presetID="53" presetClass="entr" presetSubtype="528" repeatCount="indefinite" fill="hold" grpId="0" nodeType="withEffect">
                                  <p:stCondLst>
                                    <p:cond delay="1461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9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0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1" dur="7218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2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3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4" presetID="53" presetClass="entr" presetSubtype="528" repeatCount="indefinite" fill="hold" grpId="0" nodeType="withEffect">
                                  <p:stCondLst>
                                    <p:cond delay="1078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6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7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8" dur="6826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9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0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1" presetID="53" presetClass="entr" presetSubtype="528" repeatCount="indefinite" fill="hold" grpId="0" nodeType="withEffect">
                                  <p:stCondLst>
                                    <p:cond delay="1447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3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4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5" dur="5322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6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7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8" presetID="53" presetClass="entr" presetSubtype="528" repeatCount="indefinite" fill="hold" grpId="0" nodeType="withEffect">
                                  <p:stCondLst>
                                    <p:cond delay="1654"/>
                                  </p:stCondLst>
                                  <p:childTnLs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0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1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2" dur="6922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3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4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5" presetID="53" presetClass="entr" presetSubtype="528" repeatCount="indefinite" fill="hold" grpId="0" nodeType="withEffect">
                                  <p:stCondLst>
                                    <p:cond delay="487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7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8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9" dur="7039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0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1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2" presetID="53" presetClass="entr" presetSubtype="528" repeatCount="indefinite" fill="hold" grpId="0" nodeType="withEffect">
                                  <p:stCondLst>
                                    <p:cond delay="1043"/>
                                  </p:stCondLst>
                                  <p:childTnLst>
                                    <p:set>
                                      <p:cBhvr>
                                        <p:cTn id="3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4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5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6" dur="6539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7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8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9" presetID="53" presetClass="entr" presetSubtype="528" repeatCount="indefinite" fill="hold" grpId="0" nodeType="withEffect">
                                  <p:stCondLst>
                                    <p:cond delay="502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1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2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3" dur="5392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4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5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6" presetID="53" presetClass="entr" presetSubtype="528" repeatCount="indefinite" fill="hold" grpId="0" nodeType="withEffect">
                                  <p:stCondLst>
                                    <p:cond delay="820"/>
                                  </p:stCondLst>
                                  <p:childTnLst>
                                    <p:set>
                                      <p:cBhvr>
                                        <p:cTn id="3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8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9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0" dur="5326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1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2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3" presetID="53" presetClass="entr" presetSubtype="528" repeatCount="indefinite" fill="hold" grpId="0" nodeType="withEffect">
                                  <p:stCondLst>
                                    <p:cond delay="1436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5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6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7" dur="5561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8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9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0" presetID="53" presetClass="entr" presetSubtype="528" repeatCount="indefinite" fill="hold" grpId="0" nodeType="withEffect">
                                  <p:stCondLst>
                                    <p:cond delay="1228"/>
                                  </p:stCondLst>
                                  <p:childTnLst>
                                    <p:set>
                                      <p:cBhvr>
                                        <p:cTn id="3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2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3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4" dur="6911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5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6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7" presetID="53" presetClass="entr" presetSubtype="528" repeatCount="indefinite" fill="hold" grpId="0" nodeType="withEffect">
                                  <p:stCondLst>
                                    <p:cond delay="904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9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0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1" dur="5869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2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3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4" presetID="53" presetClass="entr" presetSubtype="528" repeatCount="indefinite" fill="hold" grpId="0" nodeType="withEffect">
                                  <p:stCondLst>
                                    <p:cond delay="603"/>
                                  </p:stCondLst>
                                  <p:childTnLst>
                                    <p:set>
                                      <p:cBhvr>
                                        <p:cTn id="4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6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7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8" dur="6813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9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0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1" presetID="53" presetClass="entr" presetSubtype="528" repeatCount="indefinite" fill="hold" grpId="0" nodeType="withEffect">
                                  <p:stCondLst>
                                    <p:cond delay="857"/>
                                  </p:stCondLst>
                                  <p:childTnLst>
                                    <p:set>
                                      <p:cBhvr>
                                        <p:cTn id="4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3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4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5" dur="5399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6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7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8" presetID="53" presetClass="entr" presetSubtype="528" repeatCount="indefinite" fill="hold" grpId="0" nodeType="withEffect">
                                  <p:stCondLst>
                                    <p:cond delay="1332"/>
                                  </p:stCondLst>
                                  <p:childTnLst>
                                    <p:set>
                                      <p:cBhvr>
                                        <p:cTn id="4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0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1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2" dur="698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3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4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5" presetID="53" presetClass="entr" presetSubtype="528" repeatCount="indefinite" fill="hold" grpId="0" nodeType="withEffect">
                                  <p:stCondLst>
                                    <p:cond delay="185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7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8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9" dur="5960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0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1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2" presetID="53" presetClass="entr" presetSubtype="528" repeatCount="indefinite" fill="hold" grpId="0" nodeType="withEffect">
                                  <p:stCondLst>
                                    <p:cond delay="464"/>
                                  </p:stCondLst>
                                  <p:childTnLst>
                                    <p:set>
                                      <p:cBhvr>
                                        <p:cTn id="4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4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5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6" dur="6406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7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8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9" presetID="53" presetClass="entr" presetSubtype="528" repeatCount="indefinite" fill="hold" grpId="0" nodeType="withEffect">
                                  <p:stCondLst>
                                    <p:cond delay="1093"/>
                                  </p:stCondLst>
                                  <p:childTnLst>
                                    <p:set>
                                      <p:cBhvr>
                                        <p:cTn id="4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1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2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3" dur="6713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4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5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6" presetID="53" presetClass="entr" presetSubtype="528" repeatCount="indefinite" fill="hold" grpId="0" nodeType="withEffect">
                                  <p:stCondLst>
                                    <p:cond delay="1754"/>
                                  </p:stCondLst>
                                  <p:childTnLst>
                                    <p:set>
                                      <p:cBhvr>
                                        <p:cTn id="4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8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9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0" dur="6271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1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2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3" presetID="53" presetClass="entr" presetSubtype="528" repeatCount="indefinite" fill="hold" grpId="0" nodeType="withEffect">
                                  <p:stCondLst>
                                    <p:cond delay="331"/>
                                  </p:stCondLst>
                                  <p:childTnLst>
                                    <p:set>
                                      <p:cBhvr>
                                        <p:cTn id="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5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6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7" dur="6081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8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9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0" presetID="53" presetClass="entr" presetSubtype="528" repeatCount="indefinite" fill="hold" grpId="0" nodeType="withEffect">
                                  <p:stCondLst>
                                    <p:cond delay="52"/>
                                  </p:stCondLst>
                                  <p:childTnLst>
                                    <p:set>
                                      <p:cBhvr>
                                        <p:cTn id="4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2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3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4" dur="6712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5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6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7" presetID="53" presetClass="entr" presetSubtype="528" repeatCount="indefinite" fill="hold" grpId="0" nodeType="withEffect">
                                  <p:stCondLst>
                                    <p:cond delay="35"/>
                                  </p:stCondLst>
                                  <p:childTnLst>
                                    <p:set>
                                      <p:cBhvr>
                                        <p:cTn id="4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9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0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1" dur="5135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2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3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4" presetID="53" presetClass="entr" presetSubtype="528" repeatCount="indefinite" fill="hold" grpId="0" nodeType="withEffect">
                                  <p:stCondLst>
                                    <p:cond delay="1810"/>
                                  </p:stCondLst>
                                  <p:childTnLst>
                                    <p:set>
                                      <p:cBhvr>
                                        <p:cTn id="4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6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7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8" dur="5463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9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0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1" presetID="53" presetClass="entr" presetSubtype="528" repeatCount="indefinite" fill="hold" grpId="0" nodeType="withEffect">
                                  <p:stCondLst>
                                    <p:cond delay="207"/>
                                  </p:stCondLst>
                                  <p:childTnLst>
                                    <p:set>
                                      <p:cBhvr>
                                        <p:cTn id="4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3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4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5" dur="5327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6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7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8" presetID="53" presetClass="entr" presetSubtype="528" repeatCount="indefinite" fill="hold" grpId="0" nodeType="withEffect">
                                  <p:stCondLst>
                                    <p:cond delay="852"/>
                                  </p:stCondLst>
                                  <p:childTnLst>
                                    <p:set>
                                      <p:cBhvr>
                                        <p:cTn id="4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0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1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2" dur="5099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3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4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5" presetID="53" presetClass="entr" presetSubtype="528" repeatCount="indefinite" fill="hold" grpId="0" nodeType="withEffect">
                                  <p:stCondLst>
                                    <p:cond delay="1482"/>
                                  </p:stCondLst>
                                  <p:childTnLst>
                                    <p:set>
                                      <p:cBhvr>
                                        <p:cTn id="4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7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8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9" dur="7073"/>
                                        <p:tgtEl>
                                          <p:spTgt spid="4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0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1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2" presetID="53" presetClass="entr" presetSubtype="528" repeatCount="indefinite" fill="hold" grpId="0" nodeType="withEffect">
                                  <p:stCondLst>
                                    <p:cond delay="176"/>
                                  </p:stCondLst>
                                  <p:childTnLst>
                                    <p:set>
                                      <p:cBhvr>
                                        <p:cTn id="5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4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5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6" dur="7201"/>
                                        <p:tgtEl>
                                          <p:spTgt spid="4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7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8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9" presetID="53" presetClass="entr" presetSubtype="528" repeatCount="indefinite" fill="hold" grpId="0" nodeType="withEffect">
                                  <p:stCondLst>
                                    <p:cond delay="157"/>
                                  </p:stCondLst>
                                  <p:childTnLst>
                                    <p:set>
                                      <p:cBhvr>
                                        <p:cTn id="5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1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2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3" dur="7468"/>
                                        <p:tgtEl>
                                          <p:spTgt spid="4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4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5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6" presetID="53" presetClass="entr" presetSubtype="528" repeatCount="indefinite" fill="hold" grpId="0" nodeType="withEffect">
                                  <p:stCondLst>
                                    <p:cond delay="234"/>
                                  </p:stCondLst>
                                  <p:childTnLst>
                                    <p:set>
                                      <p:cBhvr>
                                        <p:cTn id="5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8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9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0" dur="7485"/>
                                        <p:tgtEl>
                                          <p:spTgt spid="4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1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2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3" presetID="53" presetClass="entr" presetSubtype="528" repeatCount="indefinite" fill="hold" grpId="0" nodeType="withEffect">
                                  <p:stCondLst>
                                    <p:cond delay="1802"/>
                                  </p:stCondLst>
                                  <p:childTnLst>
                                    <p:set>
                                      <p:cBhvr>
                                        <p:cTn id="5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5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6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7" dur="6432"/>
                                        <p:tgtEl>
                                          <p:spTgt spid="4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8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9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0" presetID="53" presetClass="entr" presetSubtype="528" repeatCount="indefinite" fill="hold" grpId="0" nodeType="withEffect">
                                  <p:stCondLst>
                                    <p:cond delay="736"/>
                                  </p:stCondLst>
                                  <p:childTnLst>
                                    <p:set>
                                      <p:cBhvr>
                                        <p:cTn id="5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2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3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4" dur="5423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5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6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7" presetID="53" presetClass="entr" presetSubtype="528" repeatCount="indefinite" fill="hold" grpId="0" nodeType="withEffect">
                                  <p:stCondLst>
                                    <p:cond delay="482"/>
                                  </p:stCondLst>
                                  <p:childTnLst>
                                    <p:set>
                                      <p:cBhvr>
                                        <p:cTn id="5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9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0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1" dur="5102"/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2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3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4" presetID="53" presetClass="entr" presetSubtype="528" repeatCount="indefinite" fill="hold" grpId="0" nodeType="withEffect">
                                  <p:stCondLst>
                                    <p:cond delay="399"/>
                                  </p:stCondLst>
                                  <p:childTnLst>
                                    <p:set>
                                      <p:cBhvr>
                                        <p:cTn id="5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6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7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8" dur="5819"/>
                                        <p:tgtEl>
                                          <p:spTgt spid="4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9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0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1" presetID="53" presetClass="entr" presetSubtype="528" repeatCount="indefinite" fill="hold" grpId="0" nodeType="withEffect">
                                  <p:stCondLst>
                                    <p:cond delay="1338"/>
                                  </p:stCondLst>
                                  <p:childTnLst>
                                    <p:set>
                                      <p:cBhvr>
                                        <p:cTn id="5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3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4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5" dur="6554"/>
                                        <p:tgtEl>
                                          <p:spTgt spid="4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6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7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8" presetID="53" presetClass="entr" presetSubtype="528" repeatCount="indefinite" fill="hold" grpId="0" nodeType="withEffect">
                                  <p:stCondLst>
                                    <p:cond delay="245"/>
                                  </p:stCondLst>
                                  <p:childTnLst>
                                    <p:set>
                                      <p:cBhvr>
                                        <p:cTn id="5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0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1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2" dur="5853"/>
                                        <p:tgtEl>
                                          <p:spTgt spid="4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3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4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5" presetID="53" presetClass="entr" presetSubtype="528" repeatCount="indefinite" fill="hold" grpId="0" nodeType="withEffect">
                                  <p:stCondLst>
                                    <p:cond delay="1555"/>
                                  </p:stCondLst>
                                  <p:childTnLst>
                                    <p:set>
                                      <p:cBhvr>
                                        <p:cTn id="5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7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8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9" dur="5653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0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1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2" presetID="53" presetClass="entr" presetSubtype="528" repeatCount="indefinite" fill="hold" grpId="0" nodeType="withEffect">
                                  <p:stCondLst>
                                    <p:cond delay="1065"/>
                                  </p:stCondLst>
                                  <p:childTnLst>
                                    <p:set>
                                      <p:cBhvr>
                                        <p:cTn id="5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4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5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6" dur="7301"/>
                                        <p:tgtEl>
                                          <p:spTgt spid="4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7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8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9" presetID="53" presetClass="entr" presetSubtype="528" repeatCount="indefinite" fill="hold" grpId="0" nodeType="withEffect">
                                  <p:stCondLst>
                                    <p:cond delay="1298"/>
                                  </p:stCondLst>
                                  <p:childTnLst>
                                    <p:set>
                                      <p:cBhvr>
                                        <p:cTn id="5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1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2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3" dur="7173"/>
                                        <p:tgtEl>
                                          <p:spTgt spid="4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4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5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6" presetID="53" presetClass="entr" presetSubtype="528" repeatCount="indefinite" fill="hold" grpId="0" nodeType="withEffect">
                                  <p:stCondLst>
                                    <p:cond delay="1367"/>
                                  </p:stCondLst>
                                  <p:childTnLst>
                                    <p:set>
                                      <p:cBhvr>
                                        <p:cTn id="5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8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9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0" dur="6011"/>
                                        <p:tgtEl>
                                          <p:spTgt spid="4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1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2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3" presetID="53" presetClass="entr" presetSubtype="528" repeatCount="indefinite" fill="hold" grpId="0" nodeType="withEffect">
                                  <p:stCondLst>
                                    <p:cond delay="1243"/>
                                  </p:stCondLst>
                                  <p:childTnLst>
                                    <p:set>
                                      <p:cBhvr>
                                        <p:cTn id="5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5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6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7" dur="5785"/>
                                        <p:tgtEl>
                                          <p:spTgt spid="4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8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9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0" presetID="53" presetClass="entr" presetSubtype="528" repeatCount="indefinite" fill="hold" grpId="0" nodeType="withEffect">
                                  <p:stCondLst>
                                    <p:cond delay="273"/>
                                  </p:stCondLst>
                                  <p:childTnLst>
                                    <p:set>
                                      <p:cBhvr>
                                        <p:cTn id="6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2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3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4" dur="6234"/>
                                        <p:tgtEl>
                                          <p:spTgt spid="4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5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6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7" presetID="53" presetClass="entr" presetSubtype="528" repeatCount="indefinite" fill="hold" grpId="0" nodeType="withEffect">
                                  <p:stCondLst>
                                    <p:cond delay="1910"/>
                                  </p:stCondLst>
                                  <p:childTnLst>
                                    <p:set>
                                      <p:cBhvr>
                                        <p:cTn id="6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9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0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1" dur="7063"/>
                                        <p:tgtEl>
                                          <p:spTgt spid="5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2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3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4" presetID="53" presetClass="entr" presetSubtype="528" repeatCount="indefinite" fill="hold" grpId="0" nodeType="withEffect">
                                  <p:stCondLst>
                                    <p:cond delay="633"/>
                                  </p:stCondLst>
                                  <p:childTnLst>
                                    <p:set>
                                      <p:cBhvr>
                                        <p:cTn id="6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6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7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8" dur="5494"/>
                                        <p:tgtEl>
                                          <p:spTgt spid="5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9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0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1" presetID="53" presetClass="entr" presetSubtype="528" repeatCount="indefinite" fill="hold" grpId="0" nodeType="withEffect">
                                  <p:stCondLst>
                                    <p:cond delay="1769"/>
                                  </p:stCondLst>
                                  <p:childTnLst>
                                    <p:set>
                                      <p:cBhvr>
                                        <p:cTn id="6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3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4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5" dur="7135"/>
                                        <p:tgtEl>
                                          <p:spTgt spid="5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6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7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8" presetID="53" presetClass="entr" presetSubtype="528" repeatCount="indefinite" fill="hold" grpId="0" nodeType="withEffect">
                                  <p:stCondLst>
                                    <p:cond delay="552"/>
                                  </p:stCondLst>
                                  <p:childTnLst>
                                    <p:set>
                                      <p:cBhvr>
                                        <p:cTn id="6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0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1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2" dur="7132"/>
                                        <p:tgtEl>
                                          <p:spTgt spid="5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3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4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5" presetID="53" presetClass="entr" presetSubtype="528" repeatCount="indefinite" fill="hold" grpId="0" nodeType="withEffect">
                                  <p:stCondLst>
                                    <p:cond delay="1645"/>
                                  </p:stCondLst>
                                  <p:childTnLst>
                                    <p:set>
                                      <p:cBhvr>
                                        <p:cTn id="6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7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8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9" dur="5041"/>
                                        <p:tgtEl>
                                          <p:spTgt spid="5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0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1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2" presetID="53" presetClass="entr" presetSubtype="528" repeatCount="indefinite" fill="hold" grpId="0" nodeType="withEffect">
                                  <p:stCondLst>
                                    <p:cond delay="1934"/>
                                  </p:stCondLst>
                                  <p:childTnLst>
                                    <p:set>
                                      <p:cBhvr>
                                        <p:cTn id="6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4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5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6" dur="6965"/>
                                        <p:tgtEl>
                                          <p:spTgt spid="5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7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8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9" presetID="53" presetClass="entr" presetSubtype="528" repeatCount="indefinite" fill="hold" grpId="0" nodeType="withEffect">
                                  <p:stCondLst>
                                    <p:cond delay="775"/>
                                  </p:stCondLst>
                                  <p:childTnLst>
                                    <p:set>
                                      <p:cBhvr>
                                        <p:cTn id="6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1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2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3" dur="5313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4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5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6" presetID="53" presetClass="entr" presetSubtype="528" repeatCount="indefinite" fill="hold" grpId="0" nodeType="withEffect">
                                  <p:stCondLst>
                                    <p:cond delay="178"/>
                                  </p:stCondLst>
                                  <p:childTnLst>
                                    <p:set>
                                      <p:cBhvr>
                                        <p:cTn id="6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8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9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0" dur="563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1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2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3" presetID="53" presetClass="entr" presetSubtype="528" repeatCount="indefinite" fill="hold" grpId="0" nodeType="withEffect">
                                  <p:stCondLst>
                                    <p:cond delay="1402"/>
                                  </p:stCondLst>
                                  <p:childTnLst>
                                    <p:set>
                                      <p:cBhvr>
                                        <p:cTn id="6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5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6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7" dur="5437"/>
                                        <p:tgtEl>
                                          <p:spTgt spid="5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8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9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0" presetID="53" presetClass="entr" presetSubtype="528" repeatCount="indefinite" fill="hold" grpId="0" nodeType="withEffect">
                                  <p:stCondLst>
                                    <p:cond delay="441"/>
                                  </p:stCondLst>
                                  <p:childTnLst>
                                    <p:set>
                                      <p:cBhvr>
                                        <p:cTn id="6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2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3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4" dur="5660"/>
                                        <p:tgtEl>
                                          <p:spTgt spid="5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5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6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7" presetID="53" presetClass="entr" presetSubtype="528" repeatCount="indefinite" fill="hold" grpId="0" nodeType="withEffect">
                                  <p:stCondLst>
                                    <p:cond delay="1747"/>
                                  </p:stCondLst>
                                  <p:childTnLst>
                                    <p:set>
                                      <p:cBhvr>
                                        <p:cTn id="6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9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0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1" dur="6723"/>
                                        <p:tgtEl>
                                          <p:spTgt spid="5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2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3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4" presetID="53" presetClass="entr" presetSubtype="528" repeatCount="indefinite" fill="hold" grpId="0" nodeType="withEffect">
                                  <p:stCondLst>
                                    <p:cond delay="1402"/>
                                  </p:stCondLst>
                                  <p:childTnLst>
                                    <p:set>
                                      <p:cBhvr>
                                        <p:cTn id="6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6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7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8" dur="5888"/>
                                        <p:tgtEl>
                                          <p:spTgt spid="5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9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0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1" presetID="53" presetClass="entr" presetSubtype="528" repeatCount="indefinite" fill="hold" grpId="0" nodeType="withEffect">
                                  <p:stCondLst>
                                    <p:cond delay="809"/>
                                  </p:stCondLst>
                                  <p:childTnLst>
                                    <p:set>
                                      <p:cBhvr>
                                        <p:cTn id="6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3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4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5" dur="5356"/>
                                        <p:tgtEl>
                                          <p:spTgt spid="5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6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7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8" presetID="53" presetClass="entr" presetSubtype="528" repeatCount="indefinite" fill="hold" grpId="0" nodeType="withEffect">
                                  <p:stCondLst>
                                    <p:cond delay="351"/>
                                  </p:stCondLst>
                                  <p:childTnLst>
                                    <p:set>
                                      <p:cBhvr>
                                        <p:cTn id="6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0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1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2" dur="7274"/>
                                        <p:tgtEl>
                                          <p:spTgt spid="5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3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4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5" presetID="53" presetClass="entr" presetSubtype="528" repeatCount="indefinite" fill="hold" grpId="0" nodeType="withEffect">
                                  <p:stCondLst>
                                    <p:cond delay="1594"/>
                                  </p:stCondLst>
                                  <p:childTnLst>
                                    <p:set>
                                      <p:cBhvr>
                                        <p:cTn id="7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7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8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9" dur="5069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0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1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2" presetID="53" presetClass="entr" presetSubtype="528" repeatCount="indefinite" fill="hold" grpId="0" nodeType="withEffect">
                                  <p:stCondLst>
                                    <p:cond delay="380"/>
                                  </p:stCondLst>
                                  <p:childTnLst>
                                    <p:set>
                                      <p:cBhvr>
                                        <p:cTn id="7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4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5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6" dur="5443"/>
                                        <p:tgtEl>
                                          <p:spTgt spid="5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7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8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9" presetID="53" presetClass="entr" presetSubtype="528" repeatCount="indefinite" fill="hold" grpId="0" nodeType="withEffect">
                                  <p:stCondLst>
                                    <p:cond delay="1243"/>
                                  </p:stCondLst>
                                  <p:childTnLst>
                                    <p:set>
                                      <p:cBhvr>
                                        <p:cTn id="7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1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2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3" dur="6959"/>
                                        <p:tgtEl>
                                          <p:spTgt spid="5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4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5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6" presetID="53" presetClass="entr" presetSubtype="528" repeatCount="indefinite" fill="hold" grpId="0" nodeType="withEffect">
                                  <p:stCondLst>
                                    <p:cond delay="1388"/>
                                  </p:stCondLst>
                                  <p:childTnLst>
                                    <p:set>
                                      <p:cBhvr>
                                        <p:cTn id="7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8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9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0" dur="5861"/>
                                        <p:tgtEl>
                                          <p:spTgt spid="5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1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2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3" presetID="53" presetClass="entr" presetSubtype="528" repeatCount="indefinite" fill="hold" grpId="0" nodeType="withEffect">
                                  <p:stCondLst>
                                    <p:cond delay="278"/>
                                  </p:stCondLst>
                                  <p:childTnLst>
                                    <p:set>
                                      <p:cBhvr>
                                        <p:cTn id="7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5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6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7" dur="5961"/>
                                        <p:tgtEl>
                                          <p:spTgt spid="5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8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9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0" presetID="53" presetClass="entr" presetSubtype="528" repeatCount="indefinite" fill="hold" grpId="0" nodeType="withEffect">
                                  <p:stCondLst>
                                    <p:cond delay="954"/>
                                  </p:stCondLst>
                                  <p:childTnLst>
                                    <p:set>
                                      <p:cBhvr>
                                        <p:cTn id="7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2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3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4" dur="5261"/>
                                        <p:tgtEl>
                                          <p:spTgt spid="5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5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6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7" presetID="53" presetClass="entr" presetSubtype="528" repeatCount="indefinite" fill="hold" grpId="0" nodeType="withEffect">
                                  <p:stCondLst>
                                    <p:cond delay="494"/>
                                  </p:stCondLst>
                                  <p:childTnLst>
                                    <p:set>
                                      <p:cBhvr>
                                        <p:cTn id="7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9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0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1" dur="6404"/>
                                        <p:tgtEl>
                                          <p:spTgt spid="5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2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3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4" presetID="53" presetClass="entr" presetSubtype="528" repeatCount="indefinite" fill="hold" grpId="0" nodeType="withEffect">
                                  <p:stCondLst>
                                    <p:cond delay="1901"/>
                                  </p:stCondLst>
                                  <p:childTnLst>
                                    <p:set>
                                      <p:cBhvr>
                                        <p:cTn id="7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6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7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8" dur="6419"/>
                                        <p:tgtEl>
                                          <p:spTgt spid="5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9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0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1" presetID="53" presetClass="entr" presetSubtype="528" repeatCount="indefinite" fill="hold" grpId="0" nodeType="withEffect">
                                  <p:stCondLst>
                                    <p:cond delay="367"/>
                                  </p:stCondLst>
                                  <p:childTnLst>
                                    <p:set>
                                      <p:cBhvr>
                                        <p:cTn id="7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3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4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5" dur="7266"/>
                                        <p:tgtEl>
                                          <p:spTgt spid="5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6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7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8" presetID="53" presetClass="entr" presetSubtype="528" repeatCount="indefinite" fill="hold" grpId="0" nodeType="withEffect">
                                  <p:stCondLst>
                                    <p:cond delay="961"/>
                                  </p:stCondLst>
                                  <p:childTnLst>
                                    <p:set>
                                      <p:cBhvr>
                                        <p:cTn id="7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0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1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2" dur="6578"/>
                                        <p:tgtEl>
                                          <p:spTgt spid="5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3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4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5" presetID="53" presetClass="entr" presetSubtype="528" repeatCount="indefinite" fill="hold" grpId="0" nodeType="withEffect">
                                  <p:stCondLst>
                                    <p:cond delay="640"/>
                                  </p:stCondLst>
                                  <p:childTnLst>
                                    <p:set>
                                      <p:cBhvr>
                                        <p:cTn id="7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7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8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9" dur="5112"/>
                                        <p:tgtEl>
                                          <p:spTgt spid="5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0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1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2" presetID="53" presetClass="entr" presetSubtype="528" repeatCount="indefinite" fill="hold" grpId="0" nodeType="withEffect">
                                  <p:stCondLst>
                                    <p:cond delay="1664"/>
                                  </p:stCondLst>
                                  <p:childTnLst>
                                    <p:set>
                                      <p:cBhvr>
                                        <p:cTn id="7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4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5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6" dur="5239"/>
                                        <p:tgtEl>
                                          <p:spTgt spid="5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7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8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9" presetID="53" presetClass="entr" presetSubtype="528" repeatCount="indefinite" fill="hold" grpId="0" nodeType="withEffect">
                                  <p:stCondLst>
                                    <p:cond delay="385"/>
                                  </p:stCondLst>
                                  <p:childTnLst>
                                    <p:set>
                                      <p:cBhvr>
                                        <p:cTn id="7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1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2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3" dur="5535"/>
                                        <p:tgtEl>
                                          <p:spTgt spid="5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4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5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6" presetID="53" presetClass="entr" presetSubtype="528" repeatCount="indefinite" fill="hold" grpId="0" nodeType="withEffect">
                                  <p:stCondLst>
                                    <p:cond delay="430"/>
                                  </p:stCondLst>
                                  <p:childTnLst>
                                    <p:set>
                                      <p:cBhvr>
                                        <p:cTn id="7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8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9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0" dur="5003"/>
                                        <p:tgtEl>
                                          <p:spTgt spid="5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1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2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3" presetID="53" presetClass="entr" presetSubtype="528" repeatCount="indefinite" fill="hold" grpId="0" nodeType="withEffect">
                                  <p:stCondLst>
                                    <p:cond delay="1048"/>
                                  </p:stCondLst>
                                  <p:childTnLst>
                                    <p:set>
                                      <p:cBhvr>
                                        <p:cTn id="8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5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6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7" dur="5033"/>
                                        <p:tgtEl>
                                          <p:spTgt spid="5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8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9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0" presetID="53" presetClass="entr" presetSubtype="528" repeatCount="indefinite" fill="hold" grpId="0" nodeType="withEffect">
                                  <p:stCondLst>
                                    <p:cond delay="1359"/>
                                  </p:stCondLst>
                                  <p:childTnLst>
                                    <p:set>
                                      <p:cBhvr>
                                        <p:cTn id="8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2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3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4" dur="6787"/>
                                        <p:tgtEl>
                                          <p:spTgt spid="5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5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6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7" presetID="2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8" dur="3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9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0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1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2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25 0.0564815 L -0.000833333 -0.258611 " pathEditMode="relative" rAng="0" ptsTypes="">
                                      <p:cBhvr>
                                        <p:cTn id="824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bldLvl="0" animBg="1"/>
      <p:bldP spid="35" grpId="0" bldLvl="0" animBg="1"/>
      <p:bldP spid="36" grpId="0" bldLvl="0" animBg="1"/>
      <p:bldP spid="37" grpId="0" bldLvl="0" animBg="1"/>
      <p:bldP spid="78" grpId="0" bldLvl="0" animBg="1"/>
      <p:bldP spid="97" grpId="0" bldLvl="0" animBg="1"/>
      <p:bldP spid="98" grpId="0" bldLvl="0" animBg="1"/>
      <p:bldP spid="109" grpId="0" bldLvl="0" animBg="1"/>
      <p:bldP spid="134" grpId="0" bldLvl="0" animBg="1"/>
      <p:bldP spid="135" grpId="0" bldLvl="0" animBg="1"/>
      <p:bldP spid="136" grpId="0" bldLvl="0" animBg="1"/>
      <p:bldP spid="137" grpId="0" bldLvl="0" animBg="1"/>
      <p:bldP spid="139" grpId="0" bldLvl="0" animBg="1"/>
      <p:bldP spid="140" grpId="0" bldLvl="0" animBg="1"/>
      <p:bldP spid="141" grpId="0" bldLvl="0" animBg="1"/>
      <p:bldP spid="142" grpId="0" bldLvl="0" animBg="1"/>
      <p:bldP spid="154" grpId="0" bldLvl="0" animBg="1"/>
      <p:bldP spid="155" grpId="0" bldLvl="0" animBg="1"/>
      <p:bldP spid="156" grpId="0" bldLvl="0" animBg="1"/>
      <p:bldP spid="226" grpId="0" bldLvl="0" animBg="1"/>
      <p:bldP spid="237" grpId="0" bldLvl="0" animBg="1"/>
      <p:bldP spid="238" grpId="0" bldLvl="0" animBg="1"/>
      <p:bldP spid="239" grpId="0" bldLvl="0" animBg="1"/>
      <p:bldP spid="240" grpId="0" bldLvl="0" animBg="1"/>
      <p:bldP spid="242" grpId="0" bldLvl="0" animBg="1"/>
      <p:bldP spid="243" grpId="0" bldLvl="0" animBg="1"/>
      <p:bldP spid="244" grpId="0" bldLvl="0" animBg="1"/>
      <p:bldP spid="245" grpId="0" bldLvl="0" animBg="1"/>
      <p:bldP spid="246" grpId="0" bldLvl="0" animBg="1"/>
      <p:bldP spid="247" grpId="0" bldLvl="0" animBg="1"/>
      <p:bldP spid="248" grpId="0" bldLvl="0" animBg="1"/>
      <p:bldP spid="252" grpId="0" bldLvl="0" animBg="1"/>
      <p:bldP spid="257" grpId="0" bldLvl="0" animBg="1"/>
      <p:bldP spid="262" grpId="0" bldLvl="0" animBg="1"/>
      <p:bldP spid="265" grpId="0" bldLvl="0" animBg="1"/>
      <p:bldP spid="266" grpId="0" bldLvl="0" animBg="1"/>
      <p:bldP spid="267" grpId="0" bldLvl="0" animBg="1"/>
      <p:bldP spid="268" grpId="0" bldLvl="0" animBg="1"/>
      <p:bldP spid="269" grpId="0" bldLvl="0" animBg="1"/>
      <p:bldP spid="384" grpId="0" bldLvl="0" animBg="1"/>
      <p:bldP spid="388" grpId="0" bldLvl="0" animBg="1"/>
      <p:bldP spid="392" grpId="0" bldLvl="0" animBg="1"/>
      <p:bldP spid="397" grpId="0" bldLvl="0" animBg="1"/>
      <p:bldP spid="402" grpId="0" bldLvl="0" animBg="1"/>
      <p:bldP spid="403" grpId="0" bldLvl="0" animBg="1"/>
      <p:bldP spid="404" grpId="0" bldLvl="0" animBg="1"/>
      <p:bldP spid="405" grpId="0" bldLvl="0" animBg="1"/>
      <p:bldP spid="406" grpId="0" bldLvl="0" animBg="1"/>
      <p:bldP spid="408" grpId="0" bldLvl="0" animBg="1"/>
      <p:bldP spid="409" grpId="0" bldLvl="0" animBg="1"/>
      <p:bldP spid="412" grpId="0" bldLvl="0" animBg="1"/>
      <p:bldP spid="413" grpId="0" bldLvl="0" animBg="1"/>
      <p:bldP spid="415" grpId="0" bldLvl="0" animBg="1"/>
      <p:bldP spid="416" grpId="0" bldLvl="0" animBg="1"/>
      <p:bldP spid="417" grpId="0" bldLvl="0" animBg="1"/>
      <p:bldP spid="418" grpId="0" bldLvl="0" animBg="1"/>
      <p:bldP spid="423" grpId="0" bldLvl="0" animBg="1"/>
      <p:bldP spid="426" grpId="0" bldLvl="0" animBg="1"/>
      <p:bldP spid="427" grpId="0" bldLvl="0" animBg="1"/>
      <p:bldP spid="428" grpId="0" bldLvl="0" animBg="1"/>
      <p:bldP spid="429" grpId="0" bldLvl="0" animBg="1"/>
      <p:bldP spid="430" grpId="0" bldLvl="0" animBg="1"/>
      <p:bldP spid="431" grpId="0" bldLvl="0" animBg="1"/>
      <p:bldP spid="432" grpId="0" bldLvl="0" animBg="1"/>
      <p:bldP spid="433" grpId="0" bldLvl="0" animBg="1"/>
      <p:bldP spid="434" grpId="0" bldLvl="0" animBg="1"/>
      <p:bldP spid="435" grpId="0" bldLvl="0" animBg="1"/>
      <p:bldP spid="436" grpId="0" bldLvl="0" animBg="1"/>
      <p:bldP spid="437" grpId="0" bldLvl="0" animBg="1"/>
      <p:bldP spid="438" grpId="0" bldLvl="0" animBg="1"/>
      <p:bldP spid="439" grpId="0" bldLvl="0" animBg="1"/>
      <p:bldP spid="440" grpId="0" bldLvl="0" animBg="1"/>
      <p:bldP spid="441" grpId="0" bldLvl="0" animBg="1"/>
      <p:bldP spid="457" grpId="0" bldLvl="0" animBg="1"/>
      <p:bldP spid="463" grpId="0" bldLvl="0" animBg="1"/>
      <p:bldP spid="465" grpId="0" bldLvl="0" animBg="1"/>
      <p:bldP spid="466" grpId="0" bldLvl="0" animBg="1"/>
      <p:bldP spid="468" grpId="0" bldLvl="0" animBg="1"/>
      <p:bldP spid="469" grpId="0" bldLvl="0" animBg="1"/>
      <p:bldP spid="470" grpId="0" bldLvl="0" animBg="1"/>
      <p:bldP spid="472" grpId="0" bldLvl="0" animBg="1"/>
      <p:bldP spid="473" grpId="0" bldLvl="0" animBg="1"/>
      <p:bldP spid="474" grpId="0" bldLvl="0" animBg="1"/>
      <p:bldP spid="481" grpId="0" bldLvl="0" animBg="1"/>
      <p:bldP spid="482" grpId="0" bldLvl="0" animBg="1"/>
      <p:bldP spid="483" grpId="0" bldLvl="0" animBg="1"/>
      <p:bldP spid="502" grpId="0" bldLvl="0" animBg="1"/>
      <p:bldP spid="503" grpId="0" bldLvl="0" animBg="1"/>
      <p:bldP spid="504" grpId="0" bldLvl="0" animBg="1"/>
      <p:bldP spid="505" grpId="0" bldLvl="0" animBg="1"/>
      <p:bldP spid="529" grpId="0" bldLvl="0" animBg="1"/>
      <p:bldP spid="531" grpId="0" bldLvl="0" animBg="1"/>
      <p:bldP spid="532" grpId="0" bldLvl="0" animBg="1"/>
      <p:bldP spid="533" grpId="0" bldLvl="0" animBg="1"/>
      <p:bldP spid="534" grpId="0" bldLvl="0" animBg="1"/>
      <p:bldP spid="535" grpId="0" bldLvl="0" animBg="1"/>
      <p:bldP spid="539" grpId="0" bldLvl="0" animBg="1"/>
      <p:bldP spid="542" grpId="0" bldLvl="0" animBg="1"/>
      <p:bldP spid="543" grpId="0" bldLvl="0" animBg="1"/>
      <p:bldP spid="545" grpId="0" bldLvl="0" animBg="1"/>
      <p:bldP spid="560" grpId="0" bldLvl="0" animBg="1"/>
      <p:bldP spid="561" grpId="0" bldLvl="0" animBg="1"/>
      <p:bldP spid="562" grpId="0" bldLvl="0" animBg="1"/>
      <p:bldP spid="568" grpId="0" bldLvl="0" animBg="1"/>
      <p:bldP spid="570" grpId="0" bldLvl="0" animBg="1"/>
      <p:bldP spid="571" grpId="0" bldLvl="0" animBg="1"/>
      <p:bldP spid="572" grpId="0" bldLvl="0" animBg="1"/>
      <p:bldP spid="573" grpId="0" bldLvl="0" animBg="1"/>
      <p:bldP spid="587" grpId="0" bldLvl="0" animBg="1"/>
      <p:bldP spid="590" grpId="0" bldLvl="0" animBg="1"/>
      <p:bldP spid="591" grpId="0" bldLvl="0" animBg="1"/>
      <p:bldP spid="592" grpId="0" bldLvl="0" animBg="1"/>
      <p:bldP spid="596" grpId="0" bldLvl="0" animBg="1"/>
      <p:bldP spid="597" grpId="0" bldLvl="0" animBg="1"/>
      <p:bldP spid="598" grpId="0" bldLvl="0" animBg="1"/>
      <p:bldP spid="599" grpId="0" bldLvl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13" name="文本框 7"/>
          <p:cNvSpPr txBox="1"/>
          <p:nvPr/>
        </p:nvSpPr>
        <p:spPr>
          <a:xfrm>
            <a:off x="165735" y="2139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热身</a:t>
            </a:r>
            <a:endParaRPr kumimoji="0" lang="zh-CN" altLang="en-US" sz="2800" b="1" i="0" u="none" strike="noStrike" kern="1200" cap="none" spc="0" normalizeH="0" baseline="0" noProof="0" dirty="0" smtClean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4" name="文本框 7"/>
          <p:cNvSpPr txBox="1"/>
          <p:nvPr/>
        </p:nvSpPr>
        <p:spPr>
          <a:xfrm>
            <a:off x="237490" y="702310"/>
            <a:ext cx="117729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lvl="0">
              <a:defRPr/>
            </a:pPr>
            <a:r>
              <a:rPr kumimoji="0" lang="en-US" altLang="zh-CN" b="1" i="0" u="none" strike="noStrike" kern="1200" cap="none" spc="0" normalizeH="0" baseline="0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</a:t>
            </a:r>
            <a:r>
              <a:rPr kumimoji="0" lang="en-US" altLang="zh-CN" b="1" i="0" u="none" strike="noStrike" kern="1200" cap="none" spc="0" normalizeH="0" baseline="0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arm-up</a:t>
            </a:r>
            <a:endParaRPr kumimoji="0" lang="en-US" altLang="zh-CN" b="1" i="0" u="none" strike="noStrike" kern="1200" cap="none" spc="0" normalizeH="0" baseline="0" noProof="0" dirty="0" smtClean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3" name="图片 2" descr="人物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0" y="0"/>
            <a:ext cx="4572000" cy="6858000"/>
          </a:xfrm>
          <a:prstGeom prst="rect">
            <a:avLst/>
          </a:prstGeom>
        </p:spPr>
      </p:pic>
      <p:sp>
        <p:nvSpPr>
          <p:cNvPr id="28" name="文本框 27"/>
          <p:cNvSpPr txBox="1"/>
          <p:nvPr/>
        </p:nvSpPr>
        <p:spPr>
          <a:xfrm>
            <a:off x="8333740" y="565150"/>
            <a:ext cx="144653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 eaLnBrk="1"/>
            <a:r>
              <a:rPr lang="zh-CN" altLang="zh-CN" sz="2400" dirty="0">
                <a:solidFill>
                  <a:srgbClr val="F18870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nǎo</a:t>
            </a:r>
            <a:r>
              <a:rPr lang="en-US" altLang="zh-CN" sz="2400" dirty="0">
                <a:solidFill>
                  <a:srgbClr val="F18870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 </a:t>
            </a:r>
            <a:r>
              <a:rPr lang="zh-CN" altLang="zh-CN" sz="2400" dirty="0">
                <a:solidFill>
                  <a:srgbClr val="F18870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dai</a:t>
            </a:r>
            <a:endParaRPr lang="zh-CN" altLang="en-US" sz="2400" b="1" dirty="0">
              <a:solidFill>
                <a:srgbClr val="F18870"/>
              </a:solidFill>
              <a:latin typeface="Aa日式标题字 (非商业使用)" panose="02010600010101010101" pitchFamily="2" charset="-122"/>
              <a:ea typeface="Aa日式标题字 (非商业使用)" panose="02010600010101010101" pitchFamily="2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6238875" y="663575"/>
            <a:ext cx="1892935" cy="264160"/>
            <a:chOff x="7325474" y="3820934"/>
            <a:chExt cx="1340854" cy="263931"/>
          </a:xfrm>
        </p:grpSpPr>
        <p:cxnSp>
          <p:nvCxnSpPr>
            <p:cNvPr id="33" name="直接连接符 32"/>
            <p:cNvCxnSpPr/>
            <p:nvPr/>
          </p:nvCxnSpPr>
          <p:spPr>
            <a:xfrm flipV="1">
              <a:off x="7325474" y="3820934"/>
              <a:ext cx="801384" cy="263931"/>
            </a:xfrm>
            <a:prstGeom prst="line">
              <a:avLst/>
            </a:prstGeom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/>
          </p:nvCxnSpPr>
          <p:spPr>
            <a:xfrm>
              <a:off x="8122244" y="3820934"/>
              <a:ext cx="544084" cy="131965"/>
            </a:xfrm>
            <a:prstGeom prst="line">
              <a:avLst/>
            </a:prstGeom>
            <a:ln>
              <a:tailEnd type="oval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sp>
        <p:nvSpPr>
          <p:cNvPr id="11" name="文本框 10"/>
          <p:cNvSpPr txBox="1"/>
          <p:nvPr/>
        </p:nvSpPr>
        <p:spPr>
          <a:xfrm>
            <a:off x="8333740" y="911225"/>
            <a:ext cx="144653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 eaLnBrk="1"/>
            <a:r>
              <a:rPr lang="zh-CN" altLang="en-US" sz="2400" b="1" dirty="0">
                <a:solidFill>
                  <a:srgbClr val="F18870"/>
                </a:solidFill>
                <a:latin typeface="Aa日式标题字 (非商业使用)" panose="02010600010101010101" pitchFamily="2" charset="-122"/>
                <a:ea typeface="Aa日式标题字 (非商业使用)" panose="02010600010101010101" pitchFamily="2" charset="-122"/>
              </a:rPr>
              <a:t>脑袋</a:t>
            </a:r>
            <a:endParaRPr lang="zh-CN" altLang="en-US" sz="2400" b="1" dirty="0">
              <a:solidFill>
                <a:srgbClr val="F18870"/>
              </a:solidFill>
              <a:latin typeface="Aa日式标题字 (非商业使用)" panose="02010600010101010101" pitchFamily="2" charset="-122"/>
              <a:ea typeface="Aa日式标题字 (非商业使用)" panose="02010600010101010101" pitchFamily="2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8333740" y="1708150"/>
            <a:ext cx="144653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 eaLnBrk="1"/>
            <a:r>
              <a:rPr lang="en-US" sz="2400" dirty="0">
                <a:solidFill>
                  <a:srgbClr val="F18870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tóu fa</a:t>
            </a:r>
            <a:endParaRPr lang="en-US" sz="2400" b="1" dirty="0">
              <a:solidFill>
                <a:srgbClr val="F18870"/>
              </a:solidFill>
              <a:latin typeface="Aa日式标题字 (非商业使用)" panose="02010600010101010101" pitchFamily="2" charset="-122"/>
              <a:ea typeface="Aa日式标题字 (非商业使用)" panose="02010600010101010101" pitchFamily="2" charset="-122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6790690" y="1822450"/>
            <a:ext cx="1592580" cy="264160"/>
            <a:chOff x="7325474" y="3820934"/>
            <a:chExt cx="1340854" cy="263931"/>
          </a:xfrm>
        </p:grpSpPr>
        <p:cxnSp>
          <p:nvCxnSpPr>
            <p:cNvPr id="29" name="直接连接符 28"/>
            <p:cNvCxnSpPr/>
            <p:nvPr/>
          </p:nvCxnSpPr>
          <p:spPr>
            <a:xfrm flipV="1">
              <a:off x="7325474" y="3820934"/>
              <a:ext cx="801384" cy="263931"/>
            </a:xfrm>
            <a:prstGeom prst="line">
              <a:avLst/>
            </a:prstGeom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>
              <a:off x="8122244" y="3820934"/>
              <a:ext cx="544084" cy="131965"/>
            </a:xfrm>
            <a:prstGeom prst="line">
              <a:avLst/>
            </a:prstGeom>
            <a:ln>
              <a:tailEnd type="oval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sp>
        <p:nvSpPr>
          <p:cNvPr id="37" name="文本框 36"/>
          <p:cNvSpPr txBox="1"/>
          <p:nvPr/>
        </p:nvSpPr>
        <p:spPr>
          <a:xfrm>
            <a:off x="8333740" y="2054225"/>
            <a:ext cx="144653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 eaLnBrk="1"/>
            <a:r>
              <a:rPr lang="zh-CN" altLang="en-US" sz="2400" b="1" dirty="0">
                <a:solidFill>
                  <a:srgbClr val="F18870"/>
                </a:solidFill>
                <a:latin typeface="Aa日式标题字 (非商业使用)" panose="02010600010101010101" pitchFamily="2" charset="-122"/>
                <a:ea typeface="Aa日式标题字 (非商业使用)" panose="02010600010101010101" pitchFamily="2" charset="-122"/>
              </a:rPr>
              <a:t>头发</a:t>
            </a:r>
            <a:endParaRPr lang="zh-CN" altLang="en-US" sz="2400" b="1" dirty="0">
              <a:solidFill>
                <a:srgbClr val="F18870"/>
              </a:solidFill>
              <a:latin typeface="Aa日式标题字 (非商业使用)" panose="02010600010101010101" pitchFamily="2" charset="-122"/>
              <a:ea typeface="Aa日式标题字 (非商业使用)" panose="02010600010101010101" pitchFamily="2" charset="-122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2261235" y="610235"/>
            <a:ext cx="17653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 eaLnBrk="1"/>
            <a:r>
              <a:rPr lang="en-US" sz="2400" dirty="0">
                <a:solidFill>
                  <a:srgbClr val="F18870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méi mao</a:t>
            </a:r>
            <a:endParaRPr lang="en-US" sz="2400" b="1" dirty="0">
              <a:solidFill>
                <a:srgbClr val="F18870"/>
              </a:solidFill>
              <a:latin typeface="Aa日式标题字 (非商业使用)" panose="02010600010101010101" pitchFamily="2" charset="-122"/>
              <a:ea typeface="Aa日式标题字 (非商业使用)" panose="02010600010101010101" pitchFamily="2" charset="-122"/>
            </a:endParaRPr>
          </a:p>
        </p:txBody>
      </p:sp>
      <p:grpSp>
        <p:nvGrpSpPr>
          <p:cNvPr id="39" name="组合 38"/>
          <p:cNvGrpSpPr/>
          <p:nvPr/>
        </p:nvGrpSpPr>
        <p:grpSpPr>
          <a:xfrm rot="12000000">
            <a:off x="4013835" y="1255395"/>
            <a:ext cx="1663700" cy="264160"/>
            <a:chOff x="7325474" y="3820934"/>
            <a:chExt cx="1340854" cy="263931"/>
          </a:xfrm>
        </p:grpSpPr>
        <p:cxnSp>
          <p:nvCxnSpPr>
            <p:cNvPr id="43" name="直接连接符 42"/>
            <p:cNvCxnSpPr/>
            <p:nvPr/>
          </p:nvCxnSpPr>
          <p:spPr>
            <a:xfrm flipV="1">
              <a:off x="7325474" y="3820934"/>
              <a:ext cx="801384" cy="263931"/>
            </a:xfrm>
            <a:prstGeom prst="line">
              <a:avLst/>
            </a:prstGeom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/>
            <p:nvPr/>
          </p:nvCxnSpPr>
          <p:spPr>
            <a:xfrm>
              <a:off x="8122244" y="3820934"/>
              <a:ext cx="544084" cy="131965"/>
            </a:xfrm>
            <a:prstGeom prst="line">
              <a:avLst/>
            </a:prstGeom>
            <a:ln>
              <a:tailEnd type="oval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sp>
        <p:nvSpPr>
          <p:cNvPr id="45" name="文本框 44"/>
          <p:cNvSpPr txBox="1"/>
          <p:nvPr/>
        </p:nvSpPr>
        <p:spPr>
          <a:xfrm>
            <a:off x="2524760" y="956310"/>
            <a:ext cx="144653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 eaLnBrk="1"/>
            <a:r>
              <a:rPr lang="zh-CN" altLang="en-US" sz="2400" b="1" dirty="0">
                <a:solidFill>
                  <a:srgbClr val="F18870"/>
                </a:solidFill>
                <a:latin typeface="Aa日式标题字 (非商业使用)" panose="02010600010101010101" pitchFamily="2" charset="-122"/>
                <a:ea typeface="Aa日式标题字 (非商业使用)" panose="02010600010101010101" pitchFamily="2" charset="-122"/>
              </a:rPr>
              <a:t>眉毛</a:t>
            </a:r>
            <a:endParaRPr lang="zh-CN" altLang="en-US" sz="2400" b="1" dirty="0">
              <a:solidFill>
                <a:srgbClr val="F18870"/>
              </a:solidFill>
              <a:latin typeface="Aa日式标题字 (非商业使用)" panose="02010600010101010101" pitchFamily="2" charset="-122"/>
              <a:ea typeface="Aa日式标题字 (非商业使用)" panose="02010600010101010101" pitchFamily="2" charset="-122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2277745" y="1604645"/>
            <a:ext cx="17653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 eaLnBrk="1"/>
            <a:r>
              <a:rPr lang="en-US" sz="2400" dirty="0">
                <a:solidFill>
                  <a:srgbClr val="F18870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liǎn</a:t>
            </a:r>
            <a:endParaRPr lang="en-US" sz="2400" b="1" dirty="0">
              <a:solidFill>
                <a:srgbClr val="F18870"/>
              </a:solidFill>
              <a:latin typeface="Aa日式标题字 (非商业使用)" panose="02010600010101010101" pitchFamily="2" charset="-122"/>
              <a:ea typeface="Aa日式标题字 (非商业使用)" panose="02010600010101010101" pitchFamily="2" charset="-122"/>
            </a:endParaRPr>
          </a:p>
        </p:txBody>
      </p:sp>
      <p:grpSp>
        <p:nvGrpSpPr>
          <p:cNvPr id="47" name="组合 46"/>
          <p:cNvGrpSpPr/>
          <p:nvPr/>
        </p:nvGrpSpPr>
        <p:grpSpPr>
          <a:xfrm rot="10980000">
            <a:off x="3769360" y="2054225"/>
            <a:ext cx="1986915" cy="264160"/>
            <a:chOff x="7325474" y="3820934"/>
            <a:chExt cx="1340854" cy="263931"/>
          </a:xfrm>
        </p:grpSpPr>
        <p:cxnSp>
          <p:nvCxnSpPr>
            <p:cNvPr id="48" name="直接连接符 47"/>
            <p:cNvCxnSpPr/>
            <p:nvPr/>
          </p:nvCxnSpPr>
          <p:spPr>
            <a:xfrm flipV="1">
              <a:off x="7325474" y="3820934"/>
              <a:ext cx="801384" cy="263931"/>
            </a:xfrm>
            <a:prstGeom prst="line">
              <a:avLst/>
            </a:prstGeom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49" name="直接连接符 48"/>
            <p:cNvCxnSpPr/>
            <p:nvPr/>
          </p:nvCxnSpPr>
          <p:spPr>
            <a:xfrm>
              <a:off x="8122244" y="3820934"/>
              <a:ext cx="544084" cy="131965"/>
            </a:xfrm>
            <a:prstGeom prst="line">
              <a:avLst/>
            </a:prstGeom>
            <a:ln>
              <a:tailEnd type="oval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sp>
        <p:nvSpPr>
          <p:cNvPr id="50" name="文本框 49"/>
          <p:cNvSpPr txBox="1"/>
          <p:nvPr/>
        </p:nvSpPr>
        <p:spPr>
          <a:xfrm>
            <a:off x="2541270" y="1950720"/>
            <a:ext cx="120586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 eaLnBrk="1"/>
            <a:r>
              <a:rPr lang="zh-CN" altLang="en-US" sz="2400" b="1" dirty="0">
                <a:solidFill>
                  <a:srgbClr val="F18870"/>
                </a:solidFill>
                <a:latin typeface="Aa日式标题字 (非商业使用)" panose="02010600010101010101" pitchFamily="2" charset="-122"/>
                <a:ea typeface="Aa日式标题字 (非商业使用)" panose="02010600010101010101" pitchFamily="2" charset="-122"/>
              </a:rPr>
              <a:t>脸</a:t>
            </a:r>
            <a:endParaRPr lang="zh-CN" altLang="en-US" sz="2400" b="1" dirty="0">
              <a:solidFill>
                <a:srgbClr val="F18870"/>
              </a:solidFill>
              <a:latin typeface="Aa日式标题字 (非商业使用)" panose="02010600010101010101" pitchFamily="2" charset="-122"/>
              <a:ea typeface="Aa日式标题字 (非商业使用)" panose="02010600010101010101" pitchFamily="2" charset="-122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8333740" y="2599055"/>
            <a:ext cx="144653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 eaLnBrk="1"/>
            <a:r>
              <a:rPr lang="en-US" sz="2400" dirty="0">
                <a:solidFill>
                  <a:srgbClr val="F18870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bó zi</a:t>
            </a:r>
            <a:endParaRPr lang="en-US" sz="2400" b="1" dirty="0">
              <a:solidFill>
                <a:srgbClr val="F18870"/>
              </a:solidFill>
              <a:latin typeface="Aa日式标题字 (非商业使用)" panose="02010600010101010101" pitchFamily="2" charset="-122"/>
              <a:ea typeface="Aa日式标题字 (非商业使用)" panose="02010600010101010101" pitchFamily="2" charset="-122"/>
            </a:endParaRPr>
          </a:p>
        </p:txBody>
      </p:sp>
      <p:grpSp>
        <p:nvGrpSpPr>
          <p:cNvPr id="52" name="组合 51"/>
          <p:cNvGrpSpPr/>
          <p:nvPr/>
        </p:nvGrpSpPr>
        <p:grpSpPr>
          <a:xfrm rot="540000">
            <a:off x="6156325" y="2407920"/>
            <a:ext cx="2219960" cy="264160"/>
            <a:chOff x="7325474" y="3820934"/>
            <a:chExt cx="1340854" cy="263931"/>
          </a:xfrm>
        </p:grpSpPr>
        <p:cxnSp>
          <p:nvCxnSpPr>
            <p:cNvPr id="53" name="直接连接符 52"/>
            <p:cNvCxnSpPr/>
            <p:nvPr/>
          </p:nvCxnSpPr>
          <p:spPr>
            <a:xfrm flipV="1">
              <a:off x="7325474" y="3820934"/>
              <a:ext cx="801384" cy="263931"/>
            </a:xfrm>
            <a:prstGeom prst="line">
              <a:avLst/>
            </a:prstGeom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54" name="直接连接符 53"/>
            <p:cNvCxnSpPr/>
            <p:nvPr/>
          </p:nvCxnSpPr>
          <p:spPr>
            <a:xfrm>
              <a:off x="8122244" y="3820934"/>
              <a:ext cx="544084" cy="131965"/>
            </a:xfrm>
            <a:prstGeom prst="line">
              <a:avLst/>
            </a:prstGeom>
            <a:ln>
              <a:tailEnd type="oval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sp>
        <p:nvSpPr>
          <p:cNvPr id="55" name="文本框 54"/>
          <p:cNvSpPr txBox="1"/>
          <p:nvPr/>
        </p:nvSpPr>
        <p:spPr>
          <a:xfrm>
            <a:off x="8382635" y="2945130"/>
            <a:ext cx="13976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 eaLnBrk="1"/>
            <a:r>
              <a:rPr lang="zh-CN" altLang="en-US" sz="2400" b="1" dirty="0">
                <a:solidFill>
                  <a:srgbClr val="F18870"/>
                </a:solidFill>
                <a:latin typeface="Aa日式标题字 (非商业使用)" panose="02010600010101010101" pitchFamily="2" charset="-122"/>
                <a:ea typeface="Aa日式标题字 (非商业使用)" panose="02010600010101010101" pitchFamily="2" charset="-122"/>
              </a:rPr>
              <a:t>脖子</a:t>
            </a:r>
            <a:endParaRPr lang="zh-CN" altLang="en-US" sz="2400" b="1" dirty="0">
              <a:solidFill>
                <a:srgbClr val="F18870"/>
              </a:solidFill>
              <a:latin typeface="Aa日式标题字 (非商业使用)" panose="02010600010101010101" pitchFamily="2" charset="-122"/>
              <a:ea typeface="Aa日式标题字 (非商业使用)" panose="02010600010101010101" pitchFamily="2" charset="-122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2557145" y="2701925"/>
            <a:ext cx="17653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eaLnBrk="1"/>
            <a:r>
              <a:rPr lang="en-US" sz="2400" dirty="0">
                <a:solidFill>
                  <a:srgbClr val="F18870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jiān bǎng</a:t>
            </a:r>
            <a:endParaRPr lang="en-US" sz="2400" dirty="0">
              <a:solidFill>
                <a:srgbClr val="F18870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57" name="组合 56"/>
          <p:cNvGrpSpPr/>
          <p:nvPr/>
        </p:nvGrpSpPr>
        <p:grpSpPr>
          <a:xfrm rot="10140000">
            <a:off x="4306684" y="2773184"/>
            <a:ext cx="1340854" cy="263931"/>
            <a:chOff x="7325474" y="3820934"/>
            <a:chExt cx="1340854" cy="263931"/>
          </a:xfrm>
        </p:grpSpPr>
        <p:cxnSp>
          <p:nvCxnSpPr>
            <p:cNvPr id="58" name="直接连接符 57"/>
            <p:cNvCxnSpPr/>
            <p:nvPr/>
          </p:nvCxnSpPr>
          <p:spPr>
            <a:xfrm flipV="1">
              <a:off x="7325474" y="3820934"/>
              <a:ext cx="801384" cy="263931"/>
            </a:xfrm>
            <a:prstGeom prst="line">
              <a:avLst/>
            </a:prstGeom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59" name="直接连接符 58"/>
            <p:cNvCxnSpPr/>
            <p:nvPr/>
          </p:nvCxnSpPr>
          <p:spPr>
            <a:xfrm>
              <a:off x="8122244" y="3820934"/>
              <a:ext cx="544084" cy="131965"/>
            </a:xfrm>
            <a:prstGeom prst="line">
              <a:avLst/>
            </a:prstGeom>
            <a:ln>
              <a:tailEnd type="oval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sp>
        <p:nvSpPr>
          <p:cNvPr id="60" name="文本框 59"/>
          <p:cNvSpPr txBox="1"/>
          <p:nvPr/>
        </p:nvSpPr>
        <p:spPr>
          <a:xfrm>
            <a:off x="2557145" y="3032125"/>
            <a:ext cx="144653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 eaLnBrk="1"/>
            <a:r>
              <a:rPr lang="zh-CN" altLang="en-US" sz="2400" b="1" dirty="0">
                <a:solidFill>
                  <a:srgbClr val="F18870"/>
                </a:solidFill>
                <a:latin typeface="Aa日式标题字 (非商业使用)" panose="02010600010101010101" pitchFamily="2" charset="-122"/>
                <a:ea typeface="Aa日式标题字 (非商业使用)" panose="02010600010101010101" pitchFamily="2" charset="-122"/>
              </a:rPr>
              <a:t>肩膀</a:t>
            </a:r>
            <a:endParaRPr lang="zh-CN" altLang="en-US" sz="2400" b="1" dirty="0">
              <a:solidFill>
                <a:srgbClr val="F18870"/>
              </a:solidFill>
              <a:latin typeface="Aa日式标题字 (非商业使用)" panose="02010600010101010101" pitchFamily="2" charset="-122"/>
              <a:ea typeface="Aa日式标题字 (非商业使用)" panose="02010600010101010101" pitchFamily="2" charset="-122"/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8335010" y="4021455"/>
            <a:ext cx="144653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 eaLnBrk="1"/>
            <a:r>
              <a:rPr lang="en-US" sz="2400" dirty="0">
                <a:solidFill>
                  <a:srgbClr val="F18870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gē bo</a:t>
            </a:r>
            <a:endParaRPr lang="en-US" sz="2400" b="1" dirty="0">
              <a:solidFill>
                <a:srgbClr val="F18870"/>
              </a:solidFill>
              <a:latin typeface="Aa日式标题字 (非商业使用)" panose="02010600010101010101" pitchFamily="2" charset="-122"/>
              <a:ea typeface="Aa日式标题字 (非商业使用)" panose="02010600010101010101" pitchFamily="2" charset="-122"/>
            </a:endParaRPr>
          </a:p>
        </p:txBody>
      </p:sp>
      <p:grpSp>
        <p:nvGrpSpPr>
          <p:cNvPr id="62" name="组合 61"/>
          <p:cNvGrpSpPr/>
          <p:nvPr/>
        </p:nvGrpSpPr>
        <p:grpSpPr>
          <a:xfrm rot="2580000">
            <a:off x="6378575" y="3378200"/>
            <a:ext cx="2155825" cy="264160"/>
            <a:chOff x="7325474" y="3820934"/>
            <a:chExt cx="1340854" cy="263931"/>
          </a:xfrm>
        </p:grpSpPr>
        <p:cxnSp>
          <p:nvCxnSpPr>
            <p:cNvPr id="63" name="直接连接符 62"/>
            <p:cNvCxnSpPr/>
            <p:nvPr/>
          </p:nvCxnSpPr>
          <p:spPr>
            <a:xfrm flipV="1">
              <a:off x="7325474" y="3820934"/>
              <a:ext cx="801384" cy="263931"/>
            </a:xfrm>
            <a:prstGeom prst="line">
              <a:avLst/>
            </a:prstGeom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64" name="直接连接符 63"/>
            <p:cNvCxnSpPr/>
            <p:nvPr/>
          </p:nvCxnSpPr>
          <p:spPr>
            <a:xfrm>
              <a:off x="8122244" y="3820934"/>
              <a:ext cx="544084" cy="131965"/>
            </a:xfrm>
            <a:prstGeom prst="line">
              <a:avLst/>
            </a:prstGeom>
            <a:ln>
              <a:tailEnd type="oval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sp>
        <p:nvSpPr>
          <p:cNvPr id="66" name="文本框 65"/>
          <p:cNvSpPr txBox="1"/>
          <p:nvPr/>
        </p:nvSpPr>
        <p:spPr>
          <a:xfrm>
            <a:off x="8335010" y="4383405"/>
            <a:ext cx="144653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 eaLnBrk="1"/>
            <a:r>
              <a:rPr lang="zh-CN" altLang="en-US" sz="2400" b="1" dirty="0">
                <a:solidFill>
                  <a:srgbClr val="F18870"/>
                </a:solidFill>
                <a:latin typeface="Aa日式标题字 (非商业使用)" panose="02010600010101010101" pitchFamily="2" charset="-122"/>
                <a:ea typeface="Aa日式标题字 (非商业使用)" panose="02010600010101010101" pitchFamily="2" charset="-122"/>
              </a:rPr>
              <a:t>胳膊</a:t>
            </a:r>
            <a:endParaRPr lang="zh-CN" altLang="en-US" sz="2400" b="1" dirty="0">
              <a:solidFill>
                <a:srgbClr val="F18870"/>
              </a:solidFill>
              <a:latin typeface="Aa日式标题字 (非商业使用)" panose="02010600010101010101" pitchFamily="2" charset="-122"/>
              <a:ea typeface="Aa日式标题字 (非商业使用)" panose="02010600010101010101" pitchFamily="2" charset="-122"/>
            </a:endParaRPr>
          </a:p>
        </p:txBody>
      </p:sp>
      <p:sp>
        <p:nvSpPr>
          <p:cNvPr id="68" name="文本框 67"/>
          <p:cNvSpPr txBox="1"/>
          <p:nvPr/>
        </p:nvSpPr>
        <p:spPr>
          <a:xfrm>
            <a:off x="2803525" y="3668395"/>
            <a:ext cx="144716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eaLnBrk="1"/>
            <a:r>
              <a:rPr lang="en-US" sz="2400" dirty="0">
                <a:solidFill>
                  <a:srgbClr val="F18870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yāo</a:t>
            </a:r>
            <a:endParaRPr lang="en-US" sz="2400" dirty="0">
              <a:solidFill>
                <a:srgbClr val="F18870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69" name="组合 68"/>
          <p:cNvGrpSpPr/>
          <p:nvPr/>
        </p:nvGrpSpPr>
        <p:grpSpPr>
          <a:xfrm rot="10140000">
            <a:off x="3820160" y="3692525"/>
            <a:ext cx="1922780" cy="264160"/>
            <a:chOff x="7325474" y="3820934"/>
            <a:chExt cx="1340854" cy="263931"/>
          </a:xfrm>
        </p:grpSpPr>
        <p:cxnSp>
          <p:nvCxnSpPr>
            <p:cNvPr id="71" name="直接连接符 70"/>
            <p:cNvCxnSpPr/>
            <p:nvPr/>
          </p:nvCxnSpPr>
          <p:spPr>
            <a:xfrm flipV="1">
              <a:off x="7325474" y="3820934"/>
              <a:ext cx="801384" cy="263931"/>
            </a:xfrm>
            <a:prstGeom prst="line">
              <a:avLst/>
            </a:prstGeom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72" name="直接连接符 71"/>
            <p:cNvCxnSpPr/>
            <p:nvPr/>
          </p:nvCxnSpPr>
          <p:spPr>
            <a:xfrm>
              <a:off x="8122244" y="3820934"/>
              <a:ext cx="544084" cy="131965"/>
            </a:xfrm>
            <a:prstGeom prst="line">
              <a:avLst/>
            </a:prstGeom>
            <a:ln>
              <a:tailEnd type="oval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sp>
        <p:nvSpPr>
          <p:cNvPr id="73" name="文本框 72"/>
          <p:cNvSpPr txBox="1"/>
          <p:nvPr/>
        </p:nvSpPr>
        <p:spPr>
          <a:xfrm>
            <a:off x="2485390" y="3998595"/>
            <a:ext cx="135636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 eaLnBrk="1"/>
            <a:r>
              <a:rPr lang="zh-CN" altLang="en-US" sz="2400" b="1" dirty="0">
                <a:solidFill>
                  <a:srgbClr val="F18870"/>
                </a:solidFill>
                <a:latin typeface="Aa日式标题字 (非商业使用)" panose="02010600010101010101" pitchFamily="2" charset="-122"/>
                <a:ea typeface="Aa日式标题字 (非商业使用)" panose="02010600010101010101" pitchFamily="2" charset="-122"/>
              </a:rPr>
              <a:t>腰</a:t>
            </a:r>
            <a:endParaRPr lang="zh-CN" altLang="en-US" sz="2400" b="1" dirty="0">
              <a:solidFill>
                <a:srgbClr val="F18870"/>
              </a:solidFill>
              <a:latin typeface="Aa日式标题字 (非商业使用)" panose="02010600010101010101" pitchFamily="2" charset="-122"/>
              <a:ea typeface="Aa日式标题字 (非商业使用)" panose="02010600010101010101" pitchFamily="2" charset="-122"/>
            </a:endParaRPr>
          </a:p>
        </p:txBody>
      </p:sp>
      <p:sp>
        <p:nvSpPr>
          <p:cNvPr id="74" name="文本框 73"/>
          <p:cNvSpPr txBox="1"/>
          <p:nvPr/>
        </p:nvSpPr>
        <p:spPr>
          <a:xfrm>
            <a:off x="2875280" y="4825365"/>
            <a:ext cx="144716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eaLnBrk="1"/>
            <a:r>
              <a:rPr lang="en-US" sz="2400" dirty="0">
                <a:solidFill>
                  <a:srgbClr val="F18870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tuǐ</a:t>
            </a:r>
            <a:endParaRPr lang="en-US" sz="2400" dirty="0">
              <a:solidFill>
                <a:srgbClr val="F18870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75" name="组合 74"/>
          <p:cNvGrpSpPr/>
          <p:nvPr/>
        </p:nvGrpSpPr>
        <p:grpSpPr>
          <a:xfrm rot="10140000">
            <a:off x="3493135" y="4761230"/>
            <a:ext cx="2308225" cy="264160"/>
            <a:chOff x="7325474" y="3820934"/>
            <a:chExt cx="1340854" cy="263931"/>
          </a:xfrm>
        </p:grpSpPr>
        <p:cxnSp>
          <p:nvCxnSpPr>
            <p:cNvPr id="76" name="直接连接符 75"/>
            <p:cNvCxnSpPr/>
            <p:nvPr/>
          </p:nvCxnSpPr>
          <p:spPr>
            <a:xfrm flipV="1">
              <a:off x="7325474" y="3820934"/>
              <a:ext cx="801384" cy="263931"/>
            </a:xfrm>
            <a:prstGeom prst="line">
              <a:avLst/>
            </a:prstGeom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77" name="直接连接符 76"/>
            <p:cNvCxnSpPr/>
            <p:nvPr/>
          </p:nvCxnSpPr>
          <p:spPr>
            <a:xfrm>
              <a:off x="8122244" y="3820934"/>
              <a:ext cx="544084" cy="131965"/>
            </a:xfrm>
            <a:prstGeom prst="line">
              <a:avLst/>
            </a:prstGeom>
            <a:ln>
              <a:tailEnd type="oval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sp>
        <p:nvSpPr>
          <p:cNvPr id="78" name="文本框 77"/>
          <p:cNvSpPr txBox="1"/>
          <p:nvPr/>
        </p:nvSpPr>
        <p:spPr>
          <a:xfrm>
            <a:off x="2557145" y="5155565"/>
            <a:ext cx="12065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 eaLnBrk="1"/>
            <a:r>
              <a:rPr lang="zh-CN" altLang="en-US" sz="2400" b="1" dirty="0">
                <a:solidFill>
                  <a:srgbClr val="F18870"/>
                </a:solidFill>
                <a:latin typeface="Aa日式标题字 (非商业使用)" panose="02010600010101010101" pitchFamily="2" charset="-122"/>
                <a:ea typeface="Aa日式标题字 (非商业使用)" panose="02010600010101010101" pitchFamily="2" charset="-122"/>
              </a:rPr>
              <a:t>腿</a:t>
            </a:r>
            <a:endParaRPr lang="zh-CN" altLang="en-US" sz="2400" b="1" dirty="0">
              <a:solidFill>
                <a:srgbClr val="F18870"/>
              </a:solidFill>
              <a:latin typeface="Aa日式标题字 (非商业使用)" panose="02010600010101010101" pitchFamily="2" charset="-122"/>
              <a:ea typeface="Aa日式标题字 (非商业使用)" panose="02010600010101010101" pitchFamily="2" charset="-122"/>
            </a:endParaRPr>
          </a:p>
        </p:txBody>
      </p:sp>
      <p:sp>
        <p:nvSpPr>
          <p:cNvPr id="83" name="文本框 82"/>
          <p:cNvSpPr txBox="1"/>
          <p:nvPr/>
        </p:nvSpPr>
        <p:spPr>
          <a:xfrm>
            <a:off x="8382635" y="5825490"/>
            <a:ext cx="144653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 eaLnBrk="1"/>
            <a:r>
              <a:rPr lang="en-US" sz="2400" dirty="0">
                <a:solidFill>
                  <a:srgbClr val="F18870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jiǎo</a:t>
            </a:r>
            <a:endParaRPr lang="en-US" sz="2400" b="1" dirty="0">
              <a:solidFill>
                <a:srgbClr val="F18870"/>
              </a:solidFill>
              <a:latin typeface="Aa日式标题字 (非商业使用)" panose="02010600010101010101" pitchFamily="2" charset="-122"/>
              <a:ea typeface="Aa日式标题字 (非商业使用)" panose="02010600010101010101" pitchFamily="2" charset="-122"/>
            </a:endParaRPr>
          </a:p>
        </p:txBody>
      </p:sp>
      <p:grpSp>
        <p:nvGrpSpPr>
          <p:cNvPr id="84" name="组合 83"/>
          <p:cNvGrpSpPr/>
          <p:nvPr/>
        </p:nvGrpSpPr>
        <p:grpSpPr>
          <a:xfrm rot="540000">
            <a:off x="6826250" y="5908675"/>
            <a:ext cx="1725295" cy="264160"/>
            <a:chOff x="7325474" y="3820934"/>
            <a:chExt cx="1340854" cy="263931"/>
          </a:xfrm>
        </p:grpSpPr>
        <p:cxnSp>
          <p:nvCxnSpPr>
            <p:cNvPr id="85" name="直接连接符 84"/>
            <p:cNvCxnSpPr/>
            <p:nvPr/>
          </p:nvCxnSpPr>
          <p:spPr>
            <a:xfrm flipV="1">
              <a:off x="7325474" y="3820934"/>
              <a:ext cx="801384" cy="263931"/>
            </a:xfrm>
            <a:prstGeom prst="line">
              <a:avLst/>
            </a:prstGeom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86" name="直接连接符 85"/>
            <p:cNvCxnSpPr/>
            <p:nvPr/>
          </p:nvCxnSpPr>
          <p:spPr>
            <a:xfrm>
              <a:off x="8122244" y="3820934"/>
              <a:ext cx="544084" cy="131965"/>
            </a:xfrm>
            <a:prstGeom prst="line">
              <a:avLst/>
            </a:prstGeom>
            <a:ln>
              <a:tailEnd type="oval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sp>
        <p:nvSpPr>
          <p:cNvPr id="87" name="文本框 86"/>
          <p:cNvSpPr txBox="1"/>
          <p:nvPr/>
        </p:nvSpPr>
        <p:spPr>
          <a:xfrm>
            <a:off x="8382635" y="6171565"/>
            <a:ext cx="144653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 eaLnBrk="1"/>
            <a:r>
              <a:rPr lang="zh-CN" altLang="en-US" sz="2400" b="1" dirty="0">
                <a:solidFill>
                  <a:srgbClr val="F18870"/>
                </a:solidFill>
                <a:latin typeface="Aa日式标题字 (非商业使用)" panose="02010600010101010101" pitchFamily="2" charset="-122"/>
                <a:ea typeface="Aa日式标题字 (非商业使用)" panose="02010600010101010101" pitchFamily="2" charset="-122"/>
              </a:rPr>
              <a:t>脚</a:t>
            </a:r>
            <a:endParaRPr lang="zh-CN" altLang="en-US" sz="2400" b="1" dirty="0">
              <a:solidFill>
                <a:srgbClr val="F18870"/>
              </a:solidFill>
              <a:latin typeface="Aa日式标题字 (非商业使用)" panose="02010600010101010101" pitchFamily="2" charset="-122"/>
              <a:ea typeface="Aa日式标题字 (非商业使用)" panose="02010600010101010101" pitchFamily="2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11" grpId="0"/>
      <p:bldP spid="15" grpId="0"/>
      <p:bldP spid="37" grpId="0"/>
      <p:bldP spid="38" grpId="0"/>
      <p:bldP spid="45" grpId="0"/>
      <p:bldP spid="46" grpId="0"/>
      <p:bldP spid="50" grpId="0"/>
      <p:bldP spid="51" grpId="0"/>
      <p:bldP spid="55" grpId="0"/>
      <p:bldP spid="56" grpId="0"/>
      <p:bldP spid="60" grpId="0"/>
      <p:bldP spid="61" grpId="0"/>
      <p:bldP spid="66" grpId="0"/>
      <p:bldP spid="68" grpId="0"/>
      <p:bldP spid="73" grpId="0"/>
      <p:bldP spid="74" grpId="0"/>
      <p:bldP spid="78" grpId="0"/>
      <p:bldP spid="83" grpId="0"/>
      <p:bldP spid="8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END"/>
          <p:cNvGrpSpPr/>
          <p:nvPr/>
        </p:nvGrpSpPr>
        <p:grpSpPr>
          <a:xfrm>
            <a:off x="6093143" y="770255"/>
            <a:ext cx="4739005" cy="5817235"/>
            <a:chOff x="9628" y="1159"/>
            <a:chExt cx="7463" cy="9161"/>
          </a:xfrm>
          <a:solidFill>
            <a:srgbClr val="E2AEAB"/>
          </a:solidFill>
        </p:grpSpPr>
        <p:sp>
          <p:nvSpPr>
            <p:cNvPr id="25" name="圆角矩形 24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rgbClr val="E2AE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9628" y="4441"/>
              <a:ext cx="7429" cy="2470"/>
            </a:xfrm>
            <a:prstGeom prst="rect">
              <a:avLst/>
            </a:prstGeom>
            <a:grpFill/>
            <a:ln>
              <a:solidFill>
                <a:srgbClr val="E2AEAB"/>
              </a:solidFill>
            </a:ln>
          </p:spPr>
          <p:txBody>
            <a:bodyPr wrap="square" rtlCol="0">
              <a:spAutoFit/>
            </a:bodyPr>
            <a:p>
              <a:pPr algn="ctr"/>
              <a:r>
                <a:rPr lang="en-US" sz="96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END</a:t>
              </a:r>
              <a:endParaRPr lang="en-US" sz="9600" b="1" kern="1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70" name="南方" hidden="1"/>
          <p:cNvGrpSpPr/>
          <p:nvPr/>
        </p:nvGrpSpPr>
        <p:grpSpPr>
          <a:xfrm>
            <a:off x="6114733" y="735965"/>
            <a:ext cx="4739005" cy="5817235"/>
            <a:chOff x="9628" y="1159"/>
            <a:chExt cx="7463" cy="9161"/>
          </a:xfrm>
          <a:solidFill>
            <a:srgbClr val="E2AEAB"/>
          </a:solidFill>
        </p:grpSpPr>
        <p:sp>
          <p:nvSpPr>
            <p:cNvPr id="71" name="圆角矩形 70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rgbClr val="E2AE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2" name="文本框 71"/>
            <p:cNvSpPr txBox="1"/>
            <p:nvPr/>
          </p:nvSpPr>
          <p:spPr>
            <a:xfrm>
              <a:off x="9628" y="3387"/>
              <a:ext cx="7429" cy="4603"/>
            </a:xfrm>
            <a:prstGeom prst="rect">
              <a:avLst/>
            </a:prstGeom>
            <a:grpFill/>
            <a:ln>
              <a:solidFill>
                <a:srgbClr val="E2AEAB"/>
              </a:solidFill>
            </a:ln>
          </p:spPr>
          <p:txBody>
            <a:bodyPr wrap="square" rtlCol="0">
              <a:spAutoFit/>
            </a:bodyPr>
            <a:p>
              <a:pPr algn="ctr">
                <a:buClrTx/>
                <a:buSzTx/>
                <a:buFontTx/>
              </a:pPr>
              <a:r>
                <a:rPr lang="en-US" altLang="zh-CN" sz="66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nán fānɡ</a:t>
              </a:r>
              <a:r>
                <a:rPr lang="en-US" alt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endParaRPr lang="en-US" altLang="zh-CN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南</a:t>
              </a:r>
              <a:r>
                <a:rPr lang="en-US" alt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方</a:t>
              </a:r>
              <a:endParaRPr lang="en-US" altLang="zh-CN" sz="24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n. south, southern part</a:t>
              </a:r>
              <a:endParaRPr lang="en-US" altLang="zh-CN" sz="24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64" name="复习" hidden="1"/>
          <p:cNvGrpSpPr/>
          <p:nvPr/>
        </p:nvGrpSpPr>
        <p:grpSpPr>
          <a:xfrm>
            <a:off x="6114733" y="735965"/>
            <a:ext cx="4739005" cy="5817235"/>
            <a:chOff x="9628" y="1159"/>
            <a:chExt cx="7463" cy="9161"/>
          </a:xfrm>
          <a:solidFill>
            <a:schemeClr val="accent1"/>
          </a:solidFill>
        </p:grpSpPr>
        <p:sp>
          <p:nvSpPr>
            <p:cNvPr id="65" name="圆角矩形 64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6" name="文本框 65"/>
            <p:cNvSpPr txBox="1"/>
            <p:nvPr/>
          </p:nvSpPr>
          <p:spPr>
            <a:xfrm>
              <a:off x="9628" y="3587"/>
              <a:ext cx="7429" cy="4118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p>
              <a:pPr algn="ctr"/>
              <a:r>
                <a:rPr lang="en-US" sz="6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fù xí</a:t>
              </a:r>
              <a:r>
                <a:rPr lang="en-US" sz="6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Arial" panose="020B0604020202020204"/>
                </a:rPr>
                <a:t> </a:t>
              </a:r>
              <a:endParaRPr lang="en-US" sz="6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复</a:t>
              </a:r>
              <a:r>
                <a:rPr lang="en-US" alt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习</a:t>
              </a:r>
              <a:endParaRPr lang="zh-CN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华文细黑" panose="02010600040101010101" pitchFamily="2" charset="-122"/>
                  <a:sym typeface="+mn-ea"/>
                </a:rPr>
                <a:t>v.  </a:t>
              </a:r>
              <a:r>
                <a:rPr lang="en-US" altLang="zh-CN" sz="2400" b="1" kern="10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华文细黑" panose="02010600040101010101" pitchFamily="2" charset="-122"/>
                  <a:sym typeface="+mn-ea"/>
                </a:rPr>
                <a:t>to review</a:t>
              </a:r>
              <a:endParaRPr lang="en-US" altLang="zh-CN" sz="2400" b="1" kern="1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58" name="否则" hidden="1"/>
          <p:cNvGrpSpPr/>
          <p:nvPr/>
        </p:nvGrpSpPr>
        <p:grpSpPr>
          <a:xfrm>
            <a:off x="6114733" y="735965"/>
            <a:ext cx="4739005" cy="5817235"/>
            <a:chOff x="9628" y="1159"/>
            <a:chExt cx="7463" cy="9161"/>
          </a:xfrm>
          <a:solidFill>
            <a:schemeClr val="accent3"/>
          </a:solidFill>
        </p:grpSpPr>
        <p:sp>
          <p:nvSpPr>
            <p:cNvPr id="59" name="圆角矩形 58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0" name="文本框 59"/>
            <p:cNvSpPr txBox="1"/>
            <p:nvPr/>
          </p:nvSpPr>
          <p:spPr>
            <a:xfrm>
              <a:off x="9628" y="3587"/>
              <a:ext cx="7429" cy="4118"/>
            </a:xfrm>
            <a:prstGeom prst="rect">
              <a:avLst/>
            </a:prstGeom>
            <a:grpFill/>
            <a:ln>
              <a:solidFill>
                <a:schemeClr val="accent3"/>
              </a:solidFill>
            </a:ln>
          </p:spPr>
          <p:txBody>
            <a:bodyPr wrap="square" rtlCol="0">
              <a:spAutoFit/>
            </a:bodyPr>
            <a:p>
              <a:pPr algn="ctr"/>
              <a:r>
                <a:rPr lang="en-US" sz="6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fǒuzé </a:t>
              </a:r>
              <a:r>
                <a:rPr sz="6000" dirty="0"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 </a:t>
              </a:r>
              <a:endParaRPr sz="6000" dirty="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  <a:p>
              <a:pPr algn="ctr"/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否则</a:t>
              </a:r>
              <a:endParaRPr lang="zh-CN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en-US" sz="2400" b="1" kern="10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华文细黑" panose="02010600040101010101" pitchFamily="2" charset="-122"/>
                  <a:sym typeface="+mn-ea"/>
                </a:rPr>
                <a:t>conj. or, otherwise</a:t>
              </a:r>
              <a:endParaRPr lang="en-US" sz="2400" b="1" kern="1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34" name="吵"/>
          <p:cNvGrpSpPr/>
          <p:nvPr/>
        </p:nvGrpSpPr>
        <p:grpSpPr>
          <a:xfrm>
            <a:off x="6114733" y="735965"/>
            <a:ext cx="4739005" cy="5817235"/>
            <a:chOff x="9628" y="1159"/>
            <a:chExt cx="7463" cy="9161"/>
          </a:xfrm>
          <a:solidFill>
            <a:schemeClr val="accent5"/>
          </a:solidFill>
        </p:grpSpPr>
        <p:sp>
          <p:nvSpPr>
            <p:cNvPr id="35" name="圆角矩形 34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9628" y="3695"/>
              <a:ext cx="7429" cy="3973"/>
            </a:xfrm>
            <a:prstGeom prst="rect">
              <a:avLst/>
            </a:prstGeom>
            <a:grpFill/>
            <a:ln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chǎo</a:t>
              </a:r>
              <a:r>
                <a:rPr sz="5400" dirty="0"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 </a:t>
              </a:r>
              <a:endParaRPr lang="en-US" sz="54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吵</a:t>
              </a:r>
              <a:endParaRPr lang="zh-CN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Times New Roman" panose="02020603050405020304" pitchFamily="18" charset="0"/>
                </a:rPr>
                <a:t>v. /adj. to make a noise; noisy</a:t>
              </a:r>
              <a:endParaRPr lang="en-US" altLang="zh-CN" sz="24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16" name="叮"/>
          <p:cNvGrpSpPr/>
          <p:nvPr/>
        </p:nvGrpSpPr>
        <p:grpSpPr>
          <a:xfrm>
            <a:off x="6114733" y="735965"/>
            <a:ext cx="4739005" cy="5817235"/>
            <a:chOff x="9628" y="1159"/>
            <a:chExt cx="7463" cy="9161"/>
          </a:xfrm>
          <a:solidFill>
            <a:srgbClr val="E2AEAB"/>
          </a:solidFill>
        </p:grpSpPr>
        <p:sp>
          <p:nvSpPr>
            <p:cNvPr id="18" name="圆角矩形 17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ln>
              <a:solidFill>
                <a:schemeClr val="accent3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9628" y="3587"/>
              <a:ext cx="7429" cy="3973"/>
            </a:xfrm>
            <a:prstGeom prst="rect">
              <a:avLst/>
            </a:prstGeom>
            <a:ln>
              <a:solidFill>
                <a:schemeClr val="accent3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CN" sz="5400" dirty="0" err="1" smtClean="0"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dīng</a:t>
              </a:r>
              <a:endParaRPr lang="en-US" altLang="zh-CN" sz="8000" dirty="0" err="1" smtClean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叮</a:t>
              </a:r>
              <a:endParaRPr lang="zh-CN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sz="2400">
                  <a:sym typeface="Times New Roman" panose="02020603050405020304" pitchFamily="18" charset="0"/>
                </a:rPr>
                <a:t>v. to bite, to sting</a:t>
              </a:r>
              <a:endParaRPr sz="2400">
                <a:sym typeface="+mn-ea"/>
              </a:endParaRPr>
            </a:p>
          </p:txBody>
        </p:sp>
      </p:grpSp>
      <p:grpSp>
        <p:nvGrpSpPr>
          <p:cNvPr id="29" name="游戏-有问题不显示"/>
          <p:cNvGrpSpPr/>
          <p:nvPr/>
        </p:nvGrpSpPr>
        <p:grpSpPr>
          <a:xfrm>
            <a:off x="6114733" y="735965"/>
            <a:ext cx="4739005" cy="5817235"/>
            <a:chOff x="9628" y="1159"/>
            <a:chExt cx="7463" cy="9161"/>
          </a:xfrm>
          <a:solidFill>
            <a:srgbClr val="E2AEAB"/>
          </a:solidFill>
        </p:grpSpPr>
        <p:sp>
          <p:nvSpPr>
            <p:cNvPr id="30" name="圆角矩形 29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rgbClr val="E2AE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9628" y="3587"/>
              <a:ext cx="7429" cy="4603"/>
            </a:xfrm>
            <a:prstGeom prst="rect">
              <a:avLst/>
            </a:prstGeom>
            <a:grpFill/>
            <a:ln>
              <a:solidFill>
                <a:srgbClr val="E2AEAB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yóu xì</a:t>
              </a:r>
              <a:r>
                <a:rPr lang="en-US" alt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Arial" panose="020B0604020202020204"/>
                </a:rPr>
                <a:t> </a:t>
              </a:r>
              <a:endParaRPr lang="en-US" altLang="zh-CN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游</a:t>
              </a:r>
              <a:r>
                <a:rPr lang="en-US" alt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戏</a:t>
              </a:r>
              <a:endParaRPr lang="zh-CN" altLang="en-US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n. game</a:t>
              </a:r>
              <a:endParaRPr lang="en-US" altLang="zh-CN" sz="24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2" name="催"/>
          <p:cNvGrpSpPr/>
          <p:nvPr/>
        </p:nvGrpSpPr>
        <p:grpSpPr>
          <a:xfrm>
            <a:off x="6114733" y="735965"/>
            <a:ext cx="4739005" cy="5817235"/>
            <a:chOff x="9628" y="1159"/>
            <a:chExt cx="7463" cy="9161"/>
          </a:xfrm>
          <a:solidFill>
            <a:srgbClr val="E2AEAB"/>
          </a:solidFill>
        </p:grpSpPr>
        <p:sp>
          <p:nvSpPr>
            <p:cNvPr id="3" name="圆角矩形 2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rgbClr val="E2AE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9628" y="3685"/>
              <a:ext cx="7429" cy="3973"/>
            </a:xfrm>
            <a:prstGeom prst="rect">
              <a:avLst/>
            </a:prstGeom>
            <a:grpFill/>
            <a:ln>
              <a:solidFill>
                <a:srgbClr val="E2AEAB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cuī</a:t>
              </a:r>
              <a:endParaRPr lang="en-US" sz="54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催</a:t>
              </a:r>
              <a:endParaRPr lang="zh-CN" altLang="en-US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华文细黑" panose="02010600040101010101" pitchFamily="2" charset="-122"/>
                  <a:sym typeface="Times New Roman" panose="02020603050405020304" pitchFamily="18" charset="0"/>
                </a:rPr>
                <a:t>v. to urge, to push</a:t>
              </a:r>
              <a:endParaRPr lang="en-US" altLang="zh-CN" sz="2400" b="1" kern="1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23" name="递"/>
          <p:cNvGrpSpPr/>
          <p:nvPr/>
        </p:nvGrpSpPr>
        <p:grpSpPr>
          <a:xfrm>
            <a:off x="1338263" y="735965"/>
            <a:ext cx="4717415" cy="5817235"/>
            <a:chOff x="2106" y="1159"/>
            <a:chExt cx="7429" cy="9161"/>
          </a:xfrm>
        </p:grpSpPr>
        <p:sp>
          <p:nvSpPr>
            <p:cNvPr id="5" name="圆角矩形 4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solidFill>
              <a:srgbClr val="558ED5"/>
            </a:solidFill>
            <a:ln>
              <a:solidFill>
                <a:srgbClr val="558E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2106" y="3587"/>
              <a:ext cx="7429" cy="42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6600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dì</a:t>
              </a:r>
              <a:r>
                <a:rPr lang="en-US" altLang="zh-CN" sz="66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endParaRPr lang="en-US" altLang="zh-CN" sz="66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递</a:t>
              </a:r>
              <a:endParaRPr lang="zh-CN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endParaRP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Times New Roman" panose="02020603050405020304" pitchFamily="18" charset="0"/>
                </a:rPr>
                <a:t>v. to hand over, to pass</a:t>
              </a:r>
              <a:endParaRPr lang="en-US" altLang="zh-CN" sz="24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6" name="伸"/>
          <p:cNvGrpSpPr/>
          <p:nvPr/>
        </p:nvGrpSpPr>
        <p:grpSpPr>
          <a:xfrm>
            <a:off x="1338263" y="735965"/>
            <a:ext cx="4717415" cy="5817235"/>
            <a:chOff x="2106" y="1159"/>
            <a:chExt cx="7429" cy="9161"/>
          </a:xfrm>
          <a:solidFill>
            <a:srgbClr val="558ED5"/>
          </a:solidFill>
        </p:grpSpPr>
        <p:sp>
          <p:nvSpPr>
            <p:cNvPr id="9" name="圆角矩形 8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grpFill/>
            <a:ln>
              <a:solidFill>
                <a:srgbClr val="558E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2106" y="3587"/>
              <a:ext cx="7429" cy="4263"/>
            </a:xfrm>
            <a:prstGeom prst="rect">
              <a:avLst/>
            </a:prstGeom>
            <a:grpFill/>
            <a:ln>
              <a:solidFill>
                <a:srgbClr val="558ED5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600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shēn</a:t>
              </a:r>
              <a:endParaRPr lang="en-US" sz="66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伸</a:t>
              </a:r>
              <a:endParaRPr lang="zh-CN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Times New Roman" panose="02020603050405020304" pitchFamily="18" charset="0"/>
                </a:rPr>
                <a:t>v. to stretch, to extend</a:t>
              </a:r>
              <a:endParaRPr lang="en-US" altLang="zh-CN" sz="24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21" name="喊"/>
          <p:cNvGrpSpPr/>
          <p:nvPr/>
        </p:nvGrpSpPr>
        <p:grpSpPr>
          <a:xfrm>
            <a:off x="1338263" y="735965"/>
            <a:ext cx="4717415" cy="5817235"/>
            <a:chOff x="2106" y="1159"/>
            <a:chExt cx="7429" cy="9161"/>
          </a:xfrm>
          <a:solidFill>
            <a:srgbClr val="558ED5"/>
          </a:solidFill>
        </p:grpSpPr>
        <p:sp>
          <p:nvSpPr>
            <p:cNvPr id="32" name="圆角矩形 31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ln>
              <a:solidFill>
                <a:srgbClr val="58B6E5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2106" y="3587"/>
              <a:ext cx="7429" cy="4118"/>
            </a:xfrm>
            <a:prstGeom prst="rect">
              <a:avLst/>
            </a:prstGeom>
            <a:ln>
              <a:solidFill>
                <a:srgbClr val="58B6E5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sz="6000"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hǎn</a:t>
              </a:r>
              <a:endParaRPr sz="6000"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喊</a:t>
              </a:r>
              <a:endParaRPr lang="zh-CN" altLang="en-US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sz="2400">
                  <a:sym typeface="Times New Roman" panose="02020603050405020304" pitchFamily="18" charset="0"/>
                </a:rPr>
                <a:t>v. to shout, to call</a:t>
              </a:r>
              <a:endParaRPr sz="2400">
                <a:sym typeface="+mn-ea"/>
              </a:endParaRPr>
            </a:p>
          </p:txBody>
        </p:sp>
      </p:grpSp>
      <p:grpSp>
        <p:nvGrpSpPr>
          <p:cNvPr id="37" name="靠"/>
          <p:cNvGrpSpPr/>
          <p:nvPr/>
        </p:nvGrpSpPr>
        <p:grpSpPr>
          <a:xfrm>
            <a:off x="1337628" y="728206"/>
            <a:ext cx="4717415" cy="5817235"/>
            <a:chOff x="2106" y="1159"/>
            <a:chExt cx="7429" cy="9161"/>
          </a:xfrm>
          <a:solidFill>
            <a:schemeClr val="tx2">
              <a:lumMod val="60000"/>
              <a:lumOff val="40000"/>
            </a:schemeClr>
          </a:solidFill>
        </p:grpSpPr>
        <p:sp>
          <p:nvSpPr>
            <p:cNvPr id="38" name="圆角矩形 37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grpFill/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2106" y="3155"/>
              <a:ext cx="7429" cy="4603"/>
            </a:xfrm>
            <a:prstGeom prst="rect">
              <a:avLst/>
            </a:prstGeom>
            <a:grpFill/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sz="5400"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kào</a:t>
              </a:r>
              <a:r>
                <a:rPr 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endParaRPr lang="en-US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靠</a:t>
              </a:r>
              <a:endParaRPr lang="zh-CN" altLang="en-US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sz="2400">
                  <a:sym typeface="Times New Roman" panose="02020603050405020304" pitchFamily="18" charset="0"/>
                </a:rPr>
                <a:t>v. to lean against</a:t>
              </a:r>
              <a:endParaRPr sz="2400">
                <a:sym typeface="+mn-ea"/>
              </a:endParaRPr>
            </a:p>
          </p:txBody>
        </p:sp>
      </p:grpSp>
      <p:grpSp>
        <p:nvGrpSpPr>
          <p:cNvPr id="61" name="带" hidden="1"/>
          <p:cNvGrpSpPr/>
          <p:nvPr/>
        </p:nvGrpSpPr>
        <p:grpSpPr>
          <a:xfrm>
            <a:off x="1337628" y="728206"/>
            <a:ext cx="4717415" cy="5817235"/>
            <a:chOff x="2106" y="1159"/>
            <a:chExt cx="7429" cy="9161"/>
          </a:xfrm>
          <a:solidFill>
            <a:schemeClr val="accent5"/>
          </a:solidFill>
        </p:grpSpPr>
        <p:sp>
          <p:nvSpPr>
            <p:cNvPr id="62" name="圆角矩形 61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grpFill/>
            <a:ln>
              <a:solidFill>
                <a:schemeClr val="accent5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3" name="文本框 62"/>
            <p:cNvSpPr txBox="1"/>
            <p:nvPr/>
          </p:nvSpPr>
          <p:spPr>
            <a:xfrm>
              <a:off x="2106" y="3587"/>
              <a:ext cx="7429" cy="4603"/>
            </a:xfrm>
            <a:prstGeom prst="rect">
              <a:avLst/>
            </a:prstGeom>
            <a:grpFill/>
            <a:ln>
              <a:solidFill>
                <a:schemeClr val="accent5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p>
              <a:pPr algn="ctr"/>
              <a:r>
                <a:rPr sz="6000">
                  <a:sym typeface="+mn-ea"/>
                </a:rPr>
                <a:t>cāi</a:t>
              </a:r>
              <a:r>
                <a:rPr 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endParaRPr lang="en-US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猜</a:t>
              </a:r>
              <a:endParaRPr lang="zh-CN" altLang="en-US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lvl="0" algn="ctr">
                <a:defRPr sz="1800"/>
              </a:pPr>
              <a:r>
                <a:rPr sz="2400">
                  <a:sym typeface="+mn-ea"/>
                </a:rPr>
                <a:t>v. to guess</a:t>
              </a:r>
              <a:endParaRPr sz="2400">
                <a:sym typeface="+mn-ea"/>
              </a:endParaRPr>
            </a:p>
          </p:txBody>
        </p:sp>
      </p:grpSp>
      <p:grpSp>
        <p:nvGrpSpPr>
          <p:cNvPr id="67" name="面包" hidden="1"/>
          <p:cNvGrpSpPr/>
          <p:nvPr/>
        </p:nvGrpSpPr>
        <p:grpSpPr>
          <a:xfrm>
            <a:off x="1337628" y="728206"/>
            <a:ext cx="4717415" cy="5817235"/>
            <a:chOff x="2106" y="1159"/>
            <a:chExt cx="7429" cy="9161"/>
          </a:xfrm>
          <a:solidFill>
            <a:srgbClr val="C00000"/>
          </a:solidFill>
        </p:grpSpPr>
        <p:sp>
          <p:nvSpPr>
            <p:cNvPr id="68" name="圆角矩形 67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9" name="文本框 68"/>
            <p:cNvSpPr txBox="1"/>
            <p:nvPr/>
          </p:nvSpPr>
          <p:spPr>
            <a:xfrm>
              <a:off x="2106" y="3587"/>
              <a:ext cx="7429" cy="4603"/>
            </a:xfrm>
            <a:prstGeom prst="rect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p>
              <a:pPr algn="ctr"/>
              <a:r>
                <a:rPr sz="6600">
                  <a:sym typeface="+mn-ea"/>
                </a:rPr>
                <a:t>zhǐhǎo</a:t>
              </a:r>
              <a:r>
                <a:rPr 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endParaRPr lang="en-US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只好</a:t>
              </a:r>
              <a:endParaRPr lang="zh-CN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sz="2400">
                  <a:sym typeface="+mn-ea"/>
                </a:rPr>
                <a:t>adv. cannot but, to be forced to</a:t>
              </a:r>
              <a:endParaRPr sz="2400">
                <a:sym typeface="+mn-ea"/>
              </a:endParaRPr>
            </a:p>
          </p:txBody>
        </p:sp>
      </p:grpSp>
      <p:grpSp>
        <p:nvGrpSpPr>
          <p:cNvPr id="27" name="北方" hidden="1"/>
          <p:cNvGrpSpPr/>
          <p:nvPr/>
        </p:nvGrpSpPr>
        <p:grpSpPr>
          <a:xfrm>
            <a:off x="1337628" y="711061"/>
            <a:ext cx="4717415" cy="5817235"/>
            <a:chOff x="2106" y="1159"/>
            <a:chExt cx="7429" cy="9161"/>
          </a:xfrm>
          <a:solidFill>
            <a:srgbClr val="C00000"/>
          </a:solidFill>
        </p:grpSpPr>
        <p:sp>
          <p:nvSpPr>
            <p:cNvPr id="28" name="圆角矩形 27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2106" y="3587"/>
              <a:ext cx="7429" cy="4603"/>
            </a:xfrm>
            <a:prstGeom prst="rect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p>
              <a:pPr algn="ctr"/>
              <a:r>
                <a:rPr sz="6600" dirty="0" err="1">
                  <a:latin typeface="GB Pinyinok-D" panose="02010601030101010101" pitchFamily="2" charset="-122"/>
                  <a:ea typeface="GB Pinyinok-D" panose="02010601030101010101" pitchFamily="2" charset="-122"/>
                  <a:sym typeface="+mn-ea"/>
                </a:rPr>
                <a:t>láidejí</a:t>
              </a:r>
              <a:r>
                <a:rPr 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endParaRPr lang="en-US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来得及</a:t>
              </a:r>
              <a:endParaRPr lang="zh-CN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lvl="0" algn="ctr">
                <a:defRPr sz="1800"/>
              </a:pPr>
              <a:r>
                <a:rPr sz="2400">
                  <a:sym typeface="+mn-ea"/>
                </a:rPr>
                <a:t>v. there’s still time (to do sth.)</a:t>
              </a:r>
              <a:endParaRPr sz="2400">
                <a:sym typeface="+mn-ea"/>
              </a:endParaRPr>
            </a:p>
          </p:txBody>
        </p:sp>
      </p:grpSp>
      <p:grpSp>
        <p:nvGrpSpPr>
          <p:cNvPr id="76" name="组合 75"/>
          <p:cNvGrpSpPr/>
          <p:nvPr/>
        </p:nvGrpSpPr>
        <p:grpSpPr>
          <a:xfrm>
            <a:off x="1337945" y="702310"/>
            <a:ext cx="4716780" cy="5816600"/>
            <a:chOff x="2107" y="1159"/>
            <a:chExt cx="7428" cy="9160"/>
          </a:xfrm>
        </p:grpSpPr>
        <p:sp>
          <p:nvSpPr>
            <p:cNvPr id="74" name="圆角矩形 73"/>
            <p:cNvSpPr/>
            <p:nvPr/>
          </p:nvSpPr>
          <p:spPr>
            <a:xfrm>
              <a:off x="2107" y="1159"/>
              <a:ext cx="7428" cy="9161"/>
            </a:xfrm>
            <a:prstGeom prst="round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19" name="图片 18" descr="1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372" y="3070"/>
              <a:ext cx="4898" cy="4898"/>
            </a:xfrm>
            <a:prstGeom prst="rect">
              <a:avLst/>
            </a:prstGeom>
          </p:spPr>
        </p:pic>
      </p:grpSp>
      <p:grpSp>
        <p:nvGrpSpPr>
          <p:cNvPr id="15" name="组合 14"/>
          <p:cNvGrpSpPr/>
          <p:nvPr/>
        </p:nvGrpSpPr>
        <p:grpSpPr>
          <a:xfrm>
            <a:off x="5628323" y="1699260"/>
            <a:ext cx="935990" cy="4041140"/>
            <a:chOff x="8862" y="2676"/>
            <a:chExt cx="1474" cy="6364"/>
          </a:xfrm>
        </p:grpSpPr>
        <p:sp>
          <p:nvSpPr>
            <p:cNvPr id="10" name="空心弧 9"/>
            <p:cNvSpPr/>
            <p:nvPr/>
          </p:nvSpPr>
          <p:spPr>
            <a:xfrm>
              <a:off x="8862" y="2676"/>
              <a:ext cx="1474" cy="793"/>
            </a:xfrm>
            <a:prstGeom prst="blockArc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2" name="空心弧 11"/>
            <p:cNvSpPr/>
            <p:nvPr/>
          </p:nvSpPr>
          <p:spPr>
            <a:xfrm>
              <a:off x="8862" y="4571"/>
              <a:ext cx="1474" cy="793"/>
            </a:xfrm>
            <a:prstGeom prst="blockArc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空心弧 12"/>
            <p:cNvSpPr/>
            <p:nvPr/>
          </p:nvSpPr>
          <p:spPr>
            <a:xfrm>
              <a:off x="8862" y="6466"/>
              <a:ext cx="1474" cy="793"/>
            </a:xfrm>
            <a:prstGeom prst="blockArc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空心弧 13"/>
            <p:cNvSpPr/>
            <p:nvPr/>
          </p:nvSpPr>
          <p:spPr>
            <a:xfrm>
              <a:off x="8862" y="8248"/>
              <a:ext cx="1474" cy="793"/>
            </a:xfrm>
            <a:prstGeom prst="blockArc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1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7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1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3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4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6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2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7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7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500"/>
                            </p:stCondLst>
                            <p:childTnLst>
                              <p:par>
                                <p:cTn id="93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9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2" dur="5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500"/>
                            </p:stCondLst>
                            <p:childTnLst>
                              <p:par>
                                <p:cTn id="108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10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7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1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500"/>
                            </p:stCondLst>
                            <p:childTnLst>
                              <p:par>
                                <p:cTn id="123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1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1000"/>
                            </p:stCondLst>
                            <p:childTnLst>
                              <p:par>
                                <p:cTn id="130" presetID="17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1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1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2882265" y="372745"/>
            <a:ext cx="6427470" cy="706755"/>
            <a:chOff x="4428" y="448"/>
            <a:chExt cx="3124" cy="1113"/>
          </a:xfrm>
        </p:grpSpPr>
        <p:sp>
          <p:nvSpPr>
            <p:cNvPr id="43" name="圆角矩形 42"/>
            <p:cNvSpPr/>
            <p:nvPr/>
          </p:nvSpPr>
          <p:spPr>
            <a:xfrm>
              <a:off x="4428" y="462"/>
              <a:ext cx="3117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4429" y="448"/>
              <a:ext cx="3123" cy="11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/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靠</a:t>
              </a:r>
              <a:r>
                <a:rPr lang="en-US" altLang="zh-CN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  </a:t>
              </a:r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喊</a:t>
              </a:r>
              <a:r>
                <a:rPr lang="en-US" altLang="zh-CN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  </a:t>
              </a:r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伸</a:t>
              </a:r>
              <a:r>
                <a:rPr lang="en-US" altLang="zh-CN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  </a:t>
              </a:r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递</a:t>
              </a:r>
              <a:r>
                <a:rPr lang="en-US" altLang="zh-CN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  </a:t>
              </a:r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催</a:t>
              </a:r>
              <a:r>
                <a:rPr lang="en-US" altLang="zh-CN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  </a:t>
              </a:r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叮</a:t>
              </a:r>
              <a:r>
                <a:rPr lang="en-US" altLang="zh-CN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  </a:t>
              </a:r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吵</a:t>
              </a:r>
              <a:endParaRPr lang="zh-CN" altLang="en-US" sz="4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SimSun" panose="02010600030101010101" pitchFamily="2" charset="-122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-349885" y="1278255"/>
            <a:ext cx="12430760" cy="1628140"/>
            <a:chOff x="-443" y="1654"/>
            <a:chExt cx="19576" cy="2564"/>
          </a:xfrm>
        </p:grpSpPr>
        <p:sp>
          <p:nvSpPr>
            <p:cNvPr id="2" name="矩形 1"/>
            <p:cNvSpPr/>
            <p:nvPr/>
          </p:nvSpPr>
          <p:spPr>
            <a:xfrm>
              <a:off x="1460" y="2610"/>
              <a:ext cx="17673" cy="1608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p>
              <a:pPr algn="ctr"/>
              <a:r>
                <a:rPr lang="zh-CN" altLang="en-US" sz="36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他突然</a:t>
              </a:r>
              <a:r>
                <a:rPr lang="en-US" altLang="zh-CN" sz="3600" b="1">
                  <a:solidFill>
                    <a:srgbClr val="C00000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______</a:t>
              </a:r>
              <a:r>
                <a:rPr lang="zh-CN" altLang="en-US" sz="36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了我一声，吓了我一跳。</a:t>
              </a:r>
              <a:endParaRPr lang="zh-CN" altLang="en-US" sz="36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6" name="图片 5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grpSp>
        <p:nvGrpSpPr>
          <p:cNvPr id="7" name="组合 6"/>
          <p:cNvGrpSpPr/>
          <p:nvPr/>
        </p:nvGrpSpPr>
        <p:grpSpPr>
          <a:xfrm>
            <a:off x="-349885" y="2957195"/>
            <a:ext cx="12430760" cy="1628140"/>
            <a:chOff x="-443" y="1654"/>
            <a:chExt cx="19576" cy="2564"/>
          </a:xfrm>
        </p:grpSpPr>
        <p:sp>
          <p:nvSpPr>
            <p:cNvPr id="8" name="矩形 7"/>
            <p:cNvSpPr/>
            <p:nvPr/>
          </p:nvSpPr>
          <p:spPr>
            <a:xfrm>
              <a:off x="1460" y="2610"/>
              <a:ext cx="17673" cy="1608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p>
              <a:pPr algn="ctr"/>
              <a:r>
                <a:rPr lang="zh-CN" altLang="en-US" sz="36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昨晚我被蚊子</a:t>
              </a:r>
              <a:r>
                <a:rPr lang="zh-CN" altLang="en-US" sz="36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</a:t>
              </a:r>
              <a:r>
                <a:rPr lang="en-US" altLang="zh-CN" sz="3600" b="1">
                  <a:solidFill>
                    <a:srgbClr val="C00000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______</a:t>
              </a:r>
              <a:r>
                <a:rPr lang="zh-CN" altLang="en-US" sz="36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醒了。</a:t>
              </a:r>
              <a:endParaRPr lang="zh-CN" altLang="en-US" sz="36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16" name="图片 15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grpSp>
        <p:nvGrpSpPr>
          <p:cNvPr id="17" name="组合 16"/>
          <p:cNvGrpSpPr/>
          <p:nvPr/>
        </p:nvGrpSpPr>
        <p:grpSpPr>
          <a:xfrm>
            <a:off x="-406400" y="4636135"/>
            <a:ext cx="12430760" cy="1628140"/>
            <a:chOff x="-443" y="1654"/>
            <a:chExt cx="19576" cy="2564"/>
          </a:xfrm>
        </p:grpSpPr>
        <p:sp>
          <p:nvSpPr>
            <p:cNvPr id="18" name="矩形 17"/>
            <p:cNvSpPr/>
            <p:nvPr/>
          </p:nvSpPr>
          <p:spPr>
            <a:xfrm>
              <a:off x="1460" y="2610"/>
              <a:ext cx="17673" cy="1608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p>
              <a:pPr algn="ctr"/>
              <a:r>
                <a:rPr lang="zh-CN" altLang="en-US" sz="36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那个男人的头</a:t>
              </a:r>
              <a:r>
                <a:rPr lang="en-US" altLang="zh-CN" sz="3600" b="1">
                  <a:solidFill>
                    <a:srgbClr val="C00000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______</a:t>
              </a:r>
              <a:r>
                <a:rPr lang="zh-CN" altLang="en-US" sz="36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在女人的肩膀上，睡着了。</a:t>
              </a:r>
              <a:endParaRPr lang="zh-CN" altLang="en-US" sz="36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23" name="图片 22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sp>
        <p:nvSpPr>
          <p:cNvPr id="24" name="文本框 23"/>
          <p:cNvSpPr txBox="1"/>
          <p:nvPr/>
        </p:nvSpPr>
        <p:spPr>
          <a:xfrm>
            <a:off x="6149975" y="3721100"/>
            <a:ext cx="1995170" cy="7683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4400" b="1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叮</a:t>
            </a:r>
            <a:endParaRPr lang="zh-CN" altLang="en-US" sz="4400" b="1" noProof="0" dirty="0" smtClean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4061460" y="5369560"/>
            <a:ext cx="1995170" cy="7683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4400" b="1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靠</a:t>
            </a:r>
            <a:endParaRPr lang="zh-CN" altLang="en-US" sz="4400" b="1" noProof="0" dirty="0" smtClean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3665855" y="2138045"/>
            <a:ext cx="1995170" cy="7683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4400" b="1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喊</a:t>
            </a:r>
            <a:endParaRPr lang="zh-CN" altLang="en-US" sz="4400" b="1" noProof="0" dirty="0" smtClean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34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-349885" y="1754505"/>
            <a:ext cx="12430760" cy="1628140"/>
            <a:chOff x="-443" y="1654"/>
            <a:chExt cx="19576" cy="2564"/>
          </a:xfrm>
        </p:grpSpPr>
        <p:sp>
          <p:nvSpPr>
            <p:cNvPr id="2" name="矩形 1"/>
            <p:cNvSpPr/>
            <p:nvPr/>
          </p:nvSpPr>
          <p:spPr>
            <a:xfrm>
              <a:off x="1460" y="2610"/>
              <a:ext cx="17673" cy="1608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p>
              <a:pPr algn="ctr"/>
              <a:r>
                <a:rPr lang="zh-CN" altLang="en-US" sz="36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她</a:t>
              </a:r>
              <a:r>
                <a:rPr lang="en-US" altLang="zh-CN" sz="3600" b="1">
                  <a:solidFill>
                    <a:srgbClr val="C00000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__</a:t>
              </a:r>
              <a:r>
                <a:rPr lang="zh-CN" altLang="en-US" sz="3600" b="1">
                  <a:solidFill>
                    <a:srgbClr val="C00000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____</a:t>
              </a:r>
              <a:r>
                <a:rPr lang="zh-CN" altLang="en-US" sz="36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出手指，做了个小声的动作。</a:t>
              </a:r>
              <a:endParaRPr lang="zh-CN" altLang="en-US" sz="36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6" name="图片 5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sp>
        <p:nvSpPr>
          <p:cNvPr id="36" name="文本框 35"/>
          <p:cNvSpPr txBox="1"/>
          <p:nvPr/>
        </p:nvSpPr>
        <p:spPr>
          <a:xfrm>
            <a:off x="2735580" y="2487930"/>
            <a:ext cx="1995170" cy="7683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4400" b="1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伸</a:t>
            </a:r>
            <a:endParaRPr lang="zh-CN" altLang="en-US" sz="4400" b="1" noProof="0" dirty="0" smtClean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-406400" y="3664585"/>
            <a:ext cx="12430760" cy="1628140"/>
            <a:chOff x="-443" y="1654"/>
            <a:chExt cx="19576" cy="2564"/>
          </a:xfrm>
        </p:grpSpPr>
        <p:sp>
          <p:nvSpPr>
            <p:cNvPr id="18" name="矩形 17"/>
            <p:cNvSpPr/>
            <p:nvPr/>
          </p:nvSpPr>
          <p:spPr>
            <a:xfrm>
              <a:off x="1460" y="2610"/>
              <a:ext cx="17673" cy="1608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p>
              <a:pPr algn="ctr"/>
              <a:r>
                <a:rPr lang="zh-CN" altLang="en-US" sz="36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请帮我把这本书</a:t>
              </a:r>
              <a:r>
                <a:rPr lang="en-US" altLang="zh-CN" sz="3600" b="1">
                  <a:solidFill>
                    <a:srgbClr val="C00000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__</a:t>
              </a:r>
              <a:r>
                <a:rPr lang="zh-CN" altLang="en-US" sz="3600" b="1">
                  <a:solidFill>
                    <a:srgbClr val="C00000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____</a:t>
              </a:r>
              <a:r>
                <a:rPr lang="zh-CN" altLang="en-US" sz="36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给迈克，谢谢。</a:t>
              </a:r>
              <a:endParaRPr lang="zh-CN" altLang="en-US" sz="36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23" name="图片 22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sp>
        <p:nvSpPr>
          <p:cNvPr id="25" name="文本框 24"/>
          <p:cNvSpPr txBox="1"/>
          <p:nvPr/>
        </p:nvSpPr>
        <p:spPr>
          <a:xfrm>
            <a:off x="5350510" y="4398010"/>
            <a:ext cx="1995170" cy="7683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4400" b="1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递</a:t>
            </a:r>
            <a:endParaRPr lang="zh-CN" altLang="en-US" sz="4400" b="1" noProof="0" dirty="0" smtClean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2882265" y="372745"/>
            <a:ext cx="6427470" cy="706755"/>
            <a:chOff x="4428" y="448"/>
            <a:chExt cx="3124" cy="1113"/>
          </a:xfrm>
        </p:grpSpPr>
        <p:sp>
          <p:nvSpPr>
            <p:cNvPr id="8" name="圆角矩形 7"/>
            <p:cNvSpPr/>
            <p:nvPr/>
          </p:nvSpPr>
          <p:spPr>
            <a:xfrm>
              <a:off x="4428" y="462"/>
              <a:ext cx="3117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4429" y="448"/>
              <a:ext cx="3123" cy="11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/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靠</a:t>
              </a:r>
              <a:r>
                <a:rPr lang="en-US" altLang="zh-CN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  </a:t>
              </a:r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喊</a:t>
              </a:r>
              <a:r>
                <a:rPr lang="en-US" altLang="zh-CN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  </a:t>
              </a:r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伸</a:t>
              </a:r>
              <a:r>
                <a:rPr lang="en-US" altLang="zh-CN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  </a:t>
              </a:r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递</a:t>
              </a:r>
              <a:r>
                <a:rPr lang="en-US" altLang="zh-CN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  </a:t>
              </a:r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催</a:t>
              </a:r>
              <a:r>
                <a:rPr lang="en-US" altLang="zh-CN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  </a:t>
              </a:r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叮</a:t>
              </a:r>
              <a:r>
                <a:rPr lang="en-US" altLang="zh-CN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  </a:t>
              </a:r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吵</a:t>
              </a:r>
              <a:endParaRPr lang="zh-CN" altLang="en-US" sz="4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SimSun" panose="02010600030101010101" pitchFamily="2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25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-349885" y="1754505"/>
            <a:ext cx="12430760" cy="1628140"/>
            <a:chOff x="-443" y="1654"/>
            <a:chExt cx="19576" cy="2564"/>
          </a:xfrm>
        </p:grpSpPr>
        <p:sp>
          <p:nvSpPr>
            <p:cNvPr id="2" name="矩形 1"/>
            <p:cNvSpPr/>
            <p:nvPr/>
          </p:nvSpPr>
          <p:spPr>
            <a:xfrm>
              <a:off x="1460" y="2610"/>
              <a:ext cx="17673" cy="1608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p>
              <a:pPr algn="ctr"/>
              <a:r>
                <a:rPr lang="zh-CN" altLang="en-US" sz="36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每天早上楼下跳舞的阿姨们太</a:t>
              </a:r>
              <a:r>
                <a:rPr lang="en-US" altLang="zh-CN" sz="3600" b="1">
                  <a:solidFill>
                    <a:srgbClr val="C00000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__</a:t>
              </a:r>
              <a:r>
                <a:rPr lang="zh-CN" altLang="en-US" sz="3600" b="1">
                  <a:solidFill>
                    <a:srgbClr val="C00000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_</a:t>
              </a:r>
              <a:r>
                <a:rPr lang="zh-CN" altLang="en-US" sz="36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了，我没法睡懒觉。</a:t>
              </a:r>
              <a:endParaRPr lang="zh-CN" altLang="en-US" sz="36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6" name="图片 5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sp>
        <p:nvSpPr>
          <p:cNvPr id="36" name="文本框 35"/>
          <p:cNvSpPr txBox="1"/>
          <p:nvPr/>
        </p:nvSpPr>
        <p:spPr>
          <a:xfrm>
            <a:off x="6406515" y="2487930"/>
            <a:ext cx="1995170" cy="7683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4400" b="1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吵</a:t>
            </a:r>
            <a:endParaRPr lang="zh-CN" altLang="en-US" sz="4400" b="1" noProof="0" dirty="0" smtClean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-406400" y="3664585"/>
            <a:ext cx="12430760" cy="1628140"/>
            <a:chOff x="-443" y="1654"/>
            <a:chExt cx="19576" cy="2564"/>
          </a:xfrm>
        </p:grpSpPr>
        <p:sp>
          <p:nvSpPr>
            <p:cNvPr id="18" name="矩形 17"/>
            <p:cNvSpPr/>
            <p:nvPr/>
          </p:nvSpPr>
          <p:spPr>
            <a:xfrm>
              <a:off x="1460" y="2610"/>
              <a:ext cx="17673" cy="1608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p>
              <a:pPr algn="ctr"/>
              <a:r>
                <a:rPr lang="zh-CN" altLang="en-US" sz="36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别</a:t>
              </a:r>
              <a:r>
                <a:rPr lang="en-US" altLang="zh-CN" sz="3600" b="1">
                  <a:solidFill>
                    <a:srgbClr val="C00000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__</a:t>
              </a:r>
              <a:r>
                <a:rPr lang="zh-CN" altLang="en-US" sz="3600" b="1">
                  <a:solidFill>
                    <a:srgbClr val="C00000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____</a:t>
              </a:r>
              <a:r>
                <a:rPr lang="zh-CN" altLang="en-US" sz="36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了，他们发信息说已经在路上了。</a:t>
              </a:r>
              <a:endParaRPr lang="zh-CN" altLang="en-US" sz="36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23" name="图片 22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sp>
        <p:nvSpPr>
          <p:cNvPr id="25" name="文本框 24"/>
          <p:cNvSpPr txBox="1"/>
          <p:nvPr/>
        </p:nvSpPr>
        <p:spPr>
          <a:xfrm>
            <a:off x="2226310" y="4398010"/>
            <a:ext cx="1995170" cy="7683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4400" b="1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催</a:t>
            </a:r>
            <a:endParaRPr lang="zh-CN" altLang="en-US" sz="4400" b="1" noProof="0" dirty="0" smtClean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2882265" y="372745"/>
            <a:ext cx="6427470" cy="706755"/>
            <a:chOff x="4428" y="448"/>
            <a:chExt cx="3124" cy="1113"/>
          </a:xfrm>
        </p:grpSpPr>
        <p:sp>
          <p:nvSpPr>
            <p:cNvPr id="8" name="圆角矩形 7"/>
            <p:cNvSpPr/>
            <p:nvPr/>
          </p:nvSpPr>
          <p:spPr>
            <a:xfrm>
              <a:off x="4428" y="462"/>
              <a:ext cx="3117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4429" y="448"/>
              <a:ext cx="3123" cy="11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/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靠</a:t>
              </a:r>
              <a:r>
                <a:rPr lang="en-US" altLang="zh-CN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  </a:t>
              </a:r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喊</a:t>
              </a:r>
              <a:r>
                <a:rPr lang="en-US" altLang="zh-CN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  </a:t>
              </a:r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伸</a:t>
              </a:r>
              <a:r>
                <a:rPr lang="en-US" altLang="zh-CN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  </a:t>
              </a:r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递</a:t>
              </a:r>
              <a:r>
                <a:rPr lang="en-US" altLang="zh-CN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  </a:t>
              </a:r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催</a:t>
              </a:r>
              <a:r>
                <a:rPr lang="en-US" altLang="zh-CN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  </a:t>
              </a:r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叮</a:t>
              </a:r>
              <a:r>
                <a:rPr lang="en-US" altLang="zh-CN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  </a:t>
              </a:r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吵</a:t>
              </a:r>
              <a:endParaRPr lang="zh-CN" altLang="en-US" sz="4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SimSun" panose="02010600030101010101" pitchFamily="2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2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7"/>
          <p:cNvSpPr txBox="1"/>
          <p:nvPr/>
        </p:nvSpPr>
        <p:spPr>
          <a:xfrm>
            <a:off x="165735" y="173355"/>
            <a:ext cx="6332220" cy="52197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语言点</a:t>
            </a:r>
            <a:endParaRPr lang="en-US" altLang="zh-CN" sz="2800" b="1" noProof="0" dirty="0" smtClean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9" name="文本框 7"/>
          <p:cNvSpPr txBox="1"/>
          <p:nvPr/>
        </p:nvSpPr>
        <p:spPr>
          <a:xfrm>
            <a:off x="237490" y="695325"/>
            <a:ext cx="180086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 smtClean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Language Point</a:t>
            </a:r>
            <a:endParaRPr kumimoji="0" lang="en-US" b="1" i="0" u="none" strike="noStrike" kern="1200" cap="none" spc="0" normalizeH="0" baseline="0" dirty="0" smtClean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3" name="梯形 22"/>
          <p:cNvSpPr/>
          <p:nvPr/>
        </p:nvSpPr>
        <p:spPr>
          <a:xfrm>
            <a:off x="9288780" y="12439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/>
          </a:p>
        </p:txBody>
      </p:sp>
      <p:pic>
        <p:nvPicPr>
          <p:cNvPr id="30" name="图片 29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9776248" y="-717762"/>
            <a:ext cx="1801707" cy="2511213"/>
          </a:xfrm>
          <a:prstGeom prst="rect">
            <a:avLst/>
          </a:prstGeom>
        </p:spPr>
      </p:pic>
      <p:grpSp>
        <p:nvGrpSpPr>
          <p:cNvPr id="31" name="组合 30"/>
          <p:cNvGrpSpPr/>
          <p:nvPr/>
        </p:nvGrpSpPr>
        <p:grpSpPr>
          <a:xfrm>
            <a:off x="9288780" y="3193415"/>
            <a:ext cx="2837180" cy="1691821"/>
            <a:chOff x="7787" y="3144"/>
            <a:chExt cx="5660" cy="1882"/>
          </a:xfrm>
        </p:grpSpPr>
        <p:sp>
          <p:nvSpPr>
            <p:cNvPr id="33" name="圆角矩形 32"/>
            <p:cNvSpPr/>
            <p:nvPr/>
          </p:nvSpPr>
          <p:spPr>
            <a:xfrm>
              <a:off x="8776" y="3144"/>
              <a:ext cx="3577" cy="1882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7787" y="3219"/>
              <a:ext cx="5660" cy="15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 fontAlgn="ctr"/>
              <a:r>
                <a:rPr lang="zh-CN" altLang="en-US" sz="4400" b="1" kern="100" dirty="0">
                  <a:solidFill>
                    <a:srgbClr val="FF0000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靠</a:t>
              </a:r>
              <a:endParaRPr lang="zh-CN" altLang="en-US" sz="4400" b="1" kern="100" dirty="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endParaRPr lang="zh-CN" altLang="zh-CN" sz="2000" dirty="0">
                <a:solidFill>
                  <a:schemeClr val="bg1">
                    <a:lumMod val="6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  <a:p>
              <a:pPr algn="ctr" fontAlgn="ctr"/>
              <a:r>
                <a:rPr lang="zh-CN" altLang="zh-CN" sz="2000" b="1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动词</a:t>
              </a:r>
              <a:r>
                <a:rPr lang="en-US" altLang="zh-CN" sz="2000" b="1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-</a:t>
              </a:r>
              <a:r>
                <a:rPr lang="zh-CN" altLang="zh-CN" sz="2000" b="1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靠着/在......</a:t>
              </a:r>
              <a:endParaRPr lang="zh-CN" altLang="zh-CN" sz="2000" b="1" kern="100" dirty="0">
                <a:solidFill>
                  <a:schemeClr val="bg1">
                    <a:lumMod val="6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328930" y="2244725"/>
            <a:ext cx="8538845" cy="837565"/>
            <a:chOff x="518" y="3412"/>
            <a:chExt cx="13447" cy="1319"/>
          </a:xfrm>
        </p:grpSpPr>
        <p:sp>
          <p:nvSpPr>
            <p:cNvPr id="62" name="圆角矩形 61"/>
            <p:cNvSpPr/>
            <p:nvPr/>
          </p:nvSpPr>
          <p:spPr>
            <a:xfrm>
              <a:off x="518" y="3426"/>
              <a:ext cx="13447" cy="1305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3" name="文本框 7"/>
            <p:cNvSpPr txBox="1"/>
            <p:nvPr/>
          </p:nvSpPr>
          <p:spPr>
            <a:xfrm>
              <a:off x="518" y="3412"/>
              <a:ext cx="13446" cy="13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algn="ctr" defTabSz="914400" rtl="0" eaLnBrk="1" fontAlgn="base" latinLnBrk="0" hangingPunct="0">
                <a:lnSpc>
                  <a:spcPct val="150000"/>
                </a:lnSpc>
                <a:buClrTx/>
                <a:buSzTx/>
                <a:buFontTx/>
                <a:buNone/>
              </a:pPr>
              <a:r>
                <a:rPr lang="zh-CN" altLang="en-US" sz="3200" b="1" noProof="0" dirty="0" smtClean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王老师喜欢</a:t>
              </a:r>
              <a:r>
                <a:rPr lang="zh-CN" altLang="en-US" sz="3200" b="1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靠</a:t>
              </a:r>
              <a:r>
                <a:rPr lang="zh-CN" altLang="en-US" sz="3200" b="1" noProof="0" dirty="0" smtClean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着桌子讲课。</a:t>
              </a:r>
              <a:endParaRPr lang="zh-CN" altLang="en-US" sz="3200" b="1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华文细黑" panose="02010600040101010101" pitchFamily="2" charset="-122"/>
              </a:endParaRPr>
            </a:p>
          </p:txBody>
        </p:sp>
      </p:grpSp>
      <p:grpSp>
        <p:nvGrpSpPr>
          <p:cNvPr id="80" name="组合 79"/>
          <p:cNvGrpSpPr/>
          <p:nvPr/>
        </p:nvGrpSpPr>
        <p:grpSpPr>
          <a:xfrm>
            <a:off x="328930" y="4643120"/>
            <a:ext cx="8538845" cy="829945"/>
            <a:chOff x="518" y="3425"/>
            <a:chExt cx="13447" cy="1307"/>
          </a:xfrm>
        </p:grpSpPr>
        <p:sp>
          <p:nvSpPr>
            <p:cNvPr id="81" name="圆角矩形 80"/>
            <p:cNvSpPr/>
            <p:nvPr/>
          </p:nvSpPr>
          <p:spPr>
            <a:xfrm>
              <a:off x="518" y="3426"/>
              <a:ext cx="13447" cy="1305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2" name="文本框 7"/>
            <p:cNvSpPr txBox="1"/>
            <p:nvPr/>
          </p:nvSpPr>
          <p:spPr>
            <a:xfrm>
              <a:off x="519" y="3425"/>
              <a:ext cx="13446" cy="13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algn="ctr" eaLnBrk="1" fontAlgn="base" hangingPunct="0">
                <a:lnSpc>
                  <a:spcPct val="150000"/>
                </a:lnSpc>
                <a:buClrTx/>
                <a:buSzTx/>
                <a:buFontTx/>
              </a:pPr>
              <a:r>
                <a:rPr lang="zh-CN" altLang="en-US" sz="3200" b="1" noProof="0" dirty="0" smtClean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……女人的头</a:t>
              </a:r>
              <a:r>
                <a:rPr lang="zh-CN" altLang="en-US" sz="3200" b="1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靠</a:t>
              </a:r>
              <a:r>
                <a:rPr lang="zh-CN" altLang="en-US" sz="3200" b="1" noProof="0" dirty="0" smtClean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在男人的肩膀上，睡着了。</a:t>
              </a:r>
              <a:endParaRPr lang="zh-CN" altLang="en-US" sz="3200" b="1" noProof="0" dirty="0" smtClean="0">
                <a:ln>
                  <a:noFill/>
                </a:ln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华文细黑" panose="02010600040101010101" pitchFamily="2" charset="-122"/>
              </a:endParaRPr>
            </a:p>
          </p:txBody>
        </p:sp>
      </p:grpSp>
      <p:pic>
        <p:nvPicPr>
          <p:cNvPr id="4" name="图片 3" descr="老师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9785" y="939800"/>
            <a:ext cx="1828800" cy="2134870"/>
          </a:xfrm>
          <a:prstGeom prst="rect">
            <a:avLst/>
          </a:prstGeom>
        </p:spPr>
      </p:pic>
      <p:pic>
        <p:nvPicPr>
          <p:cNvPr id="6" name="图片 5" descr="肩膀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895" y="2693670"/>
            <a:ext cx="2157730" cy="230886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7"/>
          <p:cNvSpPr txBox="1"/>
          <p:nvPr/>
        </p:nvSpPr>
        <p:spPr>
          <a:xfrm>
            <a:off x="165735" y="173355"/>
            <a:ext cx="6332220" cy="52197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语言点</a:t>
            </a:r>
            <a:endParaRPr lang="en-US" altLang="zh-CN" sz="2800" b="1" noProof="0" dirty="0" smtClean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9" name="文本框 7"/>
          <p:cNvSpPr txBox="1"/>
          <p:nvPr/>
        </p:nvSpPr>
        <p:spPr>
          <a:xfrm>
            <a:off x="237490" y="695325"/>
            <a:ext cx="180086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 smtClean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Language Point</a:t>
            </a:r>
            <a:endParaRPr kumimoji="0" lang="en-US" b="1" i="0" u="none" strike="noStrike" kern="1200" cap="none" spc="0" normalizeH="0" baseline="0" dirty="0" smtClean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3" name="梯形 22"/>
          <p:cNvSpPr/>
          <p:nvPr/>
        </p:nvSpPr>
        <p:spPr>
          <a:xfrm>
            <a:off x="9288780" y="12439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/>
          </a:p>
        </p:txBody>
      </p:sp>
      <p:pic>
        <p:nvPicPr>
          <p:cNvPr id="30" name="图片 29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9776248" y="-717762"/>
            <a:ext cx="1801707" cy="2511213"/>
          </a:xfrm>
          <a:prstGeom prst="rect">
            <a:avLst/>
          </a:prstGeom>
        </p:spPr>
      </p:pic>
      <p:grpSp>
        <p:nvGrpSpPr>
          <p:cNvPr id="31" name="组合 30"/>
          <p:cNvGrpSpPr/>
          <p:nvPr/>
        </p:nvGrpSpPr>
        <p:grpSpPr>
          <a:xfrm>
            <a:off x="9288780" y="3193415"/>
            <a:ext cx="2837180" cy="1691821"/>
            <a:chOff x="7787" y="3144"/>
            <a:chExt cx="5660" cy="1882"/>
          </a:xfrm>
        </p:grpSpPr>
        <p:sp>
          <p:nvSpPr>
            <p:cNvPr id="33" name="圆角矩形 32"/>
            <p:cNvSpPr/>
            <p:nvPr/>
          </p:nvSpPr>
          <p:spPr>
            <a:xfrm>
              <a:off x="8776" y="3144"/>
              <a:ext cx="3577" cy="1882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7787" y="3219"/>
              <a:ext cx="5660" cy="15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 fontAlgn="ctr"/>
              <a:r>
                <a:rPr lang="zh-CN" altLang="en-US" sz="4400" b="1" kern="100" dirty="0">
                  <a:solidFill>
                    <a:srgbClr val="FF0000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靠</a:t>
              </a:r>
              <a:endParaRPr lang="zh-CN" altLang="en-US" sz="4400" b="1" kern="100" dirty="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endParaRPr lang="zh-CN" altLang="zh-CN" sz="2000" dirty="0">
                <a:solidFill>
                  <a:schemeClr val="bg1">
                    <a:lumMod val="6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  <a:p>
              <a:pPr algn="ctr" fontAlgn="ctr"/>
              <a:r>
                <a:rPr lang="zh-CN" altLang="zh-CN" sz="2000" b="1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依靠，得益于</a:t>
              </a:r>
              <a:endParaRPr lang="zh-CN" altLang="zh-CN" sz="2000" b="1" dirty="0">
                <a:solidFill>
                  <a:schemeClr val="bg1">
                    <a:lumMod val="6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328930" y="1864995"/>
            <a:ext cx="8538845" cy="1217295"/>
            <a:chOff x="518" y="2814"/>
            <a:chExt cx="13447" cy="1917"/>
          </a:xfrm>
        </p:grpSpPr>
        <p:sp>
          <p:nvSpPr>
            <p:cNvPr id="62" name="圆角矩形 61"/>
            <p:cNvSpPr/>
            <p:nvPr/>
          </p:nvSpPr>
          <p:spPr>
            <a:xfrm>
              <a:off x="518" y="2814"/>
              <a:ext cx="13447" cy="1917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3" name="文本框 7"/>
            <p:cNvSpPr txBox="1"/>
            <p:nvPr/>
          </p:nvSpPr>
          <p:spPr>
            <a:xfrm>
              <a:off x="518" y="2962"/>
              <a:ext cx="13446" cy="16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algn="l" fontAlgn="base" hangingPunct="0">
                <a:lnSpc>
                  <a:spcPct val="100000"/>
                </a:lnSpc>
                <a:buClrTx/>
                <a:buSzTx/>
                <a:buFontTx/>
              </a:pPr>
              <a:r>
                <a:rPr lang="en-US" altLang="zh-CN" sz="3200" b="1" noProof="0" dirty="0" smtClean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“</a:t>
              </a:r>
              <a:r>
                <a:rPr lang="zh-CN" altLang="en-US" sz="3200" b="1" noProof="0" dirty="0" smtClean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在家</a:t>
              </a:r>
              <a:r>
                <a:rPr lang="zh-CN" altLang="en-US" sz="3200" b="1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靠</a:t>
              </a:r>
              <a:r>
                <a:rPr lang="zh-CN" altLang="en-US" sz="3200" b="1" noProof="0" dirty="0" smtClean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父母，出门</a:t>
              </a:r>
              <a:r>
                <a:rPr lang="zh-CN" altLang="en-US" sz="3200" b="1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靠</a:t>
              </a:r>
              <a:r>
                <a:rPr lang="zh-CN" altLang="en-US" sz="3200" b="1" noProof="0" dirty="0" smtClean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朋友”，有什么事我能帮忙的，你们尽管开口。</a:t>
              </a:r>
              <a:endParaRPr lang="zh-CN" altLang="en-US" sz="3200" b="1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华文细黑" panose="02010600040101010101" pitchFamily="2" charset="-122"/>
              </a:endParaRPr>
            </a:p>
          </p:txBody>
        </p:sp>
      </p:grpSp>
      <p:grpSp>
        <p:nvGrpSpPr>
          <p:cNvPr id="80" name="组合 79"/>
          <p:cNvGrpSpPr/>
          <p:nvPr/>
        </p:nvGrpSpPr>
        <p:grpSpPr>
          <a:xfrm>
            <a:off x="328930" y="4643755"/>
            <a:ext cx="8538845" cy="828675"/>
            <a:chOff x="518" y="3426"/>
            <a:chExt cx="13447" cy="1305"/>
          </a:xfrm>
        </p:grpSpPr>
        <p:sp>
          <p:nvSpPr>
            <p:cNvPr id="81" name="圆角矩形 80"/>
            <p:cNvSpPr/>
            <p:nvPr/>
          </p:nvSpPr>
          <p:spPr>
            <a:xfrm>
              <a:off x="518" y="3426"/>
              <a:ext cx="13447" cy="1305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2" name="文本框 7"/>
            <p:cNvSpPr txBox="1"/>
            <p:nvPr/>
          </p:nvSpPr>
          <p:spPr>
            <a:xfrm>
              <a:off x="519" y="3635"/>
              <a:ext cx="13446" cy="91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algn="l" eaLnBrk="1" fontAlgn="base" hangingPunct="0">
                <a:buClrTx/>
                <a:buSzTx/>
                <a:buFontTx/>
              </a:pPr>
              <a:r>
                <a:rPr lang="zh-CN" altLang="en-US" sz="3200" b="1" noProof="0" dirty="0" smtClean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没有一个人可以完全不</a:t>
              </a:r>
              <a:r>
                <a:rPr lang="zh-CN" altLang="en-US" sz="3200" b="1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靠</a:t>
              </a:r>
              <a:r>
                <a:rPr lang="zh-CN" altLang="en-US" sz="3200" b="1" noProof="0" dirty="0" smtClean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别人而生活。</a:t>
              </a:r>
              <a:endParaRPr lang="zh-CN" altLang="en-US" sz="3200" b="1" noProof="0" dirty="0" smtClean="0">
                <a:ln>
                  <a:noFill/>
                </a:ln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华文细黑" panose="02010600040101010101" pitchFamily="2" charset="-122"/>
              </a:endParaRPr>
            </a:p>
          </p:txBody>
        </p:sp>
      </p:grpSp>
      <p:pic>
        <p:nvPicPr>
          <p:cNvPr id="2" name="图片 1" descr="帮助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7725" y="173355"/>
            <a:ext cx="1134110" cy="1814195"/>
          </a:xfrm>
          <a:prstGeom prst="rect">
            <a:avLst/>
          </a:prstGeom>
        </p:spPr>
      </p:pic>
      <p:pic>
        <p:nvPicPr>
          <p:cNvPr id="3" name="图片 2" descr="家里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9850" y="-53340"/>
            <a:ext cx="2263775" cy="2267585"/>
          </a:xfrm>
          <a:prstGeom prst="rect">
            <a:avLst/>
          </a:prstGeom>
        </p:spPr>
      </p:pic>
      <p:pic>
        <p:nvPicPr>
          <p:cNvPr id="7" name="图片 6" descr="帮助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5945" y="3883660"/>
            <a:ext cx="2985135" cy="167005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7"/>
          <p:cNvSpPr txBox="1"/>
          <p:nvPr/>
        </p:nvSpPr>
        <p:spPr>
          <a:xfrm>
            <a:off x="165735" y="173355"/>
            <a:ext cx="6332220" cy="52197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语言点</a:t>
            </a:r>
            <a:endParaRPr lang="en-US" altLang="zh-CN" sz="2800" b="1" noProof="0" dirty="0" smtClean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9" name="文本框 7"/>
          <p:cNvSpPr txBox="1"/>
          <p:nvPr/>
        </p:nvSpPr>
        <p:spPr>
          <a:xfrm>
            <a:off x="237490" y="695325"/>
            <a:ext cx="180086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 smtClean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Language Point</a:t>
            </a:r>
            <a:endParaRPr kumimoji="0" lang="en-US" b="1" i="0" u="none" strike="noStrike" kern="1200" cap="none" spc="0" normalizeH="0" baseline="0" dirty="0" smtClean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3" name="梯形 22"/>
          <p:cNvSpPr/>
          <p:nvPr/>
        </p:nvSpPr>
        <p:spPr>
          <a:xfrm>
            <a:off x="9288780" y="12439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/>
          </a:p>
        </p:txBody>
      </p:sp>
      <p:pic>
        <p:nvPicPr>
          <p:cNvPr id="30" name="图片 29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9776248" y="-717762"/>
            <a:ext cx="1801707" cy="2511213"/>
          </a:xfrm>
          <a:prstGeom prst="rect">
            <a:avLst/>
          </a:prstGeom>
        </p:spPr>
      </p:pic>
      <p:grpSp>
        <p:nvGrpSpPr>
          <p:cNvPr id="31" name="组合 30"/>
          <p:cNvGrpSpPr/>
          <p:nvPr/>
        </p:nvGrpSpPr>
        <p:grpSpPr>
          <a:xfrm>
            <a:off x="9288780" y="3193415"/>
            <a:ext cx="2837180" cy="1691821"/>
            <a:chOff x="7787" y="3144"/>
            <a:chExt cx="5660" cy="1882"/>
          </a:xfrm>
        </p:grpSpPr>
        <p:sp>
          <p:nvSpPr>
            <p:cNvPr id="33" name="圆角矩形 32"/>
            <p:cNvSpPr/>
            <p:nvPr/>
          </p:nvSpPr>
          <p:spPr>
            <a:xfrm>
              <a:off x="8776" y="3144"/>
              <a:ext cx="3577" cy="1882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7787" y="3219"/>
              <a:ext cx="5660" cy="15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 fontAlgn="ctr"/>
              <a:r>
                <a:rPr lang="zh-CN" altLang="en-US" sz="4400" b="1" kern="100" dirty="0">
                  <a:solidFill>
                    <a:srgbClr val="FF0000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靠</a:t>
              </a:r>
              <a:endParaRPr lang="zh-CN" altLang="en-US" sz="4400" b="1" kern="100" dirty="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endParaRPr lang="zh-CN" altLang="zh-CN" sz="2000" dirty="0">
                <a:solidFill>
                  <a:schemeClr val="bg1">
                    <a:lumMod val="6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  <a:p>
              <a:pPr algn="ctr" fontAlgn="ctr"/>
              <a:r>
                <a:rPr lang="zh-CN" altLang="en-US" sz="2000" b="1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接近</a:t>
              </a:r>
              <a:endParaRPr lang="zh-CN" altLang="zh-CN" sz="2000" b="1" dirty="0">
                <a:solidFill>
                  <a:schemeClr val="bg1">
                    <a:lumMod val="6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328930" y="1864995"/>
            <a:ext cx="8538845" cy="833120"/>
            <a:chOff x="518" y="2814"/>
            <a:chExt cx="13447" cy="1312"/>
          </a:xfrm>
        </p:grpSpPr>
        <p:sp>
          <p:nvSpPr>
            <p:cNvPr id="62" name="圆角矩形 61"/>
            <p:cNvSpPr/>
            <p:nvPr/>
          </p:nvSpPr>
          <p:spPr>
            <a:xfrm>
              <a:off x="518" y="2814"/>
              <a:ext cx="13447" cy="1312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3" name="文本框 7"/>
            <p:cNvSpPr txBox="1"/>
            <p:nvPr/>
          </p:nvSpPr>
          <p:spPr>
            <a:xfrm>
              <a:off x="518" y="2962"/>
              <a:ext cx="13446" cy="91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algn="l" fontAlgn="base" hangingPunct="0">
                <a:lnSpc>
                  <a:spcPct val="100000"/>
                </a:lnSpc>
                <a:buClrTx/>
                <a:buSzTx/>
                <a:buFontTx/>
              </a:pPr>
              <a:r>
                <a:rPr lang="zh-CN" altLang="en-US" sz="3200" b="1" noProof="0" dirty="0" smtClean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我的座位是17号，是</a:t>
              </a:r>
              <a:r>
                <a:rPr lang="zh-CN" altLang="en-US" sz="3200" b="1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靠</a:t>
              </a:r>
              <a:r>
                <a:rPr lang="zh-CN" altLang="en-US" sz="3200" b="1" noProof="0" dirty="0" smtClean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窗的座位。</a:t>
              </a:r>
              <a:endParaRPr lang="zh-CN" altLang="en-US" sz="3200" b="1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华文细黑" panose="02010600040101010101" pitchFamily="2" charset="-122"/>
              </a:endParaRPr>
            </a:p>
          </p:txBody>
        </p:sp>
      </p:grpSp>
      <p:grpSp>
        <p:nvGrpSpPr>
          <p:cNvPr id="80" name="组合 79"/>
          <p:cNvGrpSpPr/>
          <p:nvPr/>
        </p:nvGrpSpPr>
        <p:grpSpPr>
          <a:xfrm>
            <a:off x="322580" y="4109085"/>
            <a:ext cx="8538845" cy="1194435"/>
            <a:chOff x="508" y="3220"/>
            <a:chExt cx="13447" cy="1881"/>
          </a:xfrm>
        </p:grpSpPr>
        <p:sp>
          <p:nvSpPr>
            <p:cNvPr id="81" name="圆角矩形 80"/>
            <p:cNvSpPr/>
            <p:nvPr/>
          </p:nvSpPr>
          <p:spPr>
            <a:xfrm>
              <a:off x="508" y="3220"/>
              <a:ext cx="13447" cy="1881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2" name="文本框 7"/>
            <p:cNvSpPr txBox="1"/>
            <p:nvPr/>
          </p:nvSpPr>
          <p:spPr>
            <a:xfrm>
              <a:off x="509" y="3365"/>
              <a:ext cx="13446" cy="16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algn="l" eaLnBrk="1" fontAlgn="base" hangingPunct="0">
                <a:lnSpc>
                  <a:spcPct val="100000"/>
                </a:lnSpc>
                <a:buClrTx/>
                <a:buSzTx/>
                <a:buFontTx/>
              </a:pPr>
              <a:r>
                <a:rPr lang="zh-CN" altLang="en-US" sz="3200" b="1" noProof="0" dirty="0" smtClean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以后我一定要买一个</a:t>
              </a:r>
              <a:r>
                <a:rPr lang="zh-CN" altLang="en-US" sz="3200" b="1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靠</a:t>
              </a:r>
              <a:r>
                <a:rPr lang="zh-CN" altLang="en-US" sz="3200" b="1" noProof="0" dirty="0" smtClean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海的房子，这样我每天都能听到大海的声音。</a:t>
              </a:r>
              <a:endParaRPr lang="zh-CN" altLang="en-US" sz="3200" b="1" noProof="0" dirty="0" smtClean="0">
                <a:ln>
                  <a:noFill/>
                </a:ln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华文细黑" panose="02010600040101010101" pitchFamily="2" charset="-122"/>
              </a:endParaRPr>
            </a:p>
          </p:txBody>
        </p:sp>
      </p:grp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alphaModFix amt="64000"/>
          </a:blip>
          <a:stretch>
            <a:fillRect/>
          </a:stretch>
        </p:blipFill>
        <p:spPr>
          <a:xfrm>
            <a:off x="6405245" y="1144905"/>
            <a:ext cx="3211195" cy="211582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>
            <a:off x="4816475" y="4885055"/>
            <a:ext cx="4079875" cy="197294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上图顶部底图"/>
          <p:cNvGrpSpPr/>
          <p:nvPr/>
        </p:nvGrpSpPr>
        <p:grpSpPr>
          <a:xfrm>
            <a:off x="3930015" y="2047240"/>
            <a:ext cx="5907405" cy="1473835"/>
            <a:chOff x="3758" y="2217"/>
            <a:chExt cx="9303" cy="2321"/>
          </a:xfrm>
        </p:grpSpPr>
        <p:sp>
          <p:nvSpPr>
            <p:cNvPr id="35" name="圆角矩形 34"/>
            <p:cNvSpPr/>
            <p:nvPr/>
          </p:nvSpPr>
          <p:spPr>
            <a:xfrm>
              <a:off x="3758" y="2217"/>
              <a:ext cx="9303" cy="2321"/>
            </a:xfrm>
            <a:prstGeom prst="roundRect">
              <a:avLst/>
            </a:prstGeom>
            <a:blipFill rotWithShape="1">
              <a:blip r:embed="rId1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grpSp>
          <p:nvGrpSpPr>
            <p:cNvPr id="36" name="组合 35"/>
            <p:cNvGrpSpPr/>
            <p:nvPr/>
          </p:nvGrpSpPr>
          <p:grpSpPr>
            <a:xfrm>
              <a:off x="5618" y="2529"/>
              <a:ext cx="3072" cy="1691"/>
              <a:chOff x="5618" y="2529"/>
              <a:chExt cx="3072" cy="1691"/>
            </a:xfrm>
          </p:grpSpPr>
          <p:sp>
            <p:nvSpPr>
              <p:cNvPr id="37" name="圆角矩形 36"/>
              <p:cNvSpPr/>
              <p:nvPr/>
            </p:nvSpPr>
            <p:spPr>
              <a:xfrm>
                <a:off x="5618" y="2529"/>
                <a:ext cx="3072" cy="1691"/>
              </a:xfrm>
              <a:prstGeom prst="roundRect">
                <a:avLst/>
              </a:prstGeom>
              <a:solidFill>
                <a:schemeClr val="bg1">
                  <a:alpha val="8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38" name="矩形 37"/>
              <p:cNvSpPr/>
              <p:nvPr/>
            </p:nvSpPr>
            <p:spPr>
              <a:xfrm>
                <a:off x="5618" y="2805"/>
                <a:ext cx="3071" cy="111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t">
                <a:spAutoFit/>
              </a:bodyPr>
              <a:p>
                <a:pPr algn="ctr"/>
                <a:r>
                  <a:rPr lang="en-US" altLang="zh-CN" sz="4000" b="1" dirty="0" smtClean="0">
                    <a:solidFill>
                      <a:srgbClr val="C0000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思源黑体 CN Regular" panose="020B0500000000000000" pitchFamily="34" charset="-122"/>
                    <a:ea typeface="思源黑体 CN Regular" panose="020B0500000000000000" pitchFamily="34" charset="-122"/>
                  </a:rPr>
                  <a:t>C</a:t>
                </a:r>
                <a:endParaRPr lang="en-US" altLang="zh-CN" sz="4000" b="1" dirty="0" smtClean="0">
                  <a:solidFill>
                    <a:srgbClr val="C0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思源黑体 CN Regular" panose="020B0500000000000000" pitchFamily="34" charset="-122"/>
                  <a:ea typeface="思源黑体 CN Regular" panose="020B0500000000000000" pitchFamily="34" charset="-122"/>
                </a:endParaRPr>
              </a:p>
            </p:txBody>
          </p:sp>
        </p:grpSp>
      </p:grpSp>
      <p:grpSp>
        <p:nvGrpSpPr>
          <p:cNvPr id="13" name="组合 12"/>
          <p:cNvGrpSpPr/>
          <p:nvPr/>
        </p:nvGrpSpPr>
        <p:grpSpPr>
          <a:xfrm>
            <a:off x="3974465" y="4685030"/>
            <a:ext cx="5907405" cy="1473835"/>
            <a:chOff x="3758" y="2217"/>
            <a:chExt cx="9303" cy="2321"/>
          </a:xfrm>
        </p:grpSpPr>
        <p:sp>
          <p:nvSpPr>
            <p:cNvPr id="14" name="圆角矩形 13"/>
            <p:cNvSpPr/>
            <p:nvPr/>
          </p:nvSpPr>
          <p:spPr>
            <a:xfrm>
              <a:off x="3758" y="2217"/>
              <a:ext cx="9303" cy="2321"/>
            </a:xfrm>
            <a:prstGeom prst="roundRect">
              <a:avLst/>
            </a:prstGeom>
            <a:blipFill rotWithShape="1"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grpSp>
          <p:nvGrpSpPr>
            <p:cNvPr id="15" name="组合 14"/>
            <p:cNvGrpSpPr/>
            <p:nvPr/>
          </p:nvGrpSpPr>
          <p:grpSpPr>
            <a:xfrm>
              <a:off x="5618" y="2529"/>
              <a:ext cx="3072" cy="1691"/>
              <a:chOff x="5618" y="2529"/>
              <a:chExt cx="3072" cy="1691"/>
            </a:xfrm>
          </p:grpSpPr>
          <p:sp>
            <p:nvSpPr>
              <p:cNvPr id="17" name="圆角矩形 16"/>
              <p:cNvSpPr/>
              <p:nvPr/>
            </p:nvSpPr>
            <p:spPr>
              <a:xfrm>
                <a:off x="5618" y="2529"/>
                <a:ext cx="3072" cy="1691"/>
              </a:xfrm>
              <a:prstGeom prst="roundRect">
                <a:avLst/>
              </a:prstGeom>
              <a:solidFill>
                <a:schemeClr val="bg1">
                  <a:alpha val="8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8" name="矩形 17"/>
              <p:cNvSpPr/>
              <p:nvPr/>
            </p:nvSpPr>
            <p:spPr>
              <a:xfrm>
                <a:off x="5618" y="2805"/>
                <a:ext cx="3071" cy="111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t">
                <a:spAutoFit/>
              </a:bodyPr>
              <a:p>
                <a:pPr algn="ctr"/>
                <a:r>
                  <a:rPr lang="en-US" altLang="zh-CN" sz="4000" b="1" dirty="0" smtClean="0">
                    <a:solidFill>
                      <a:srgbClr val="C0000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思源黑体 CN Regular" panose="020B0500000000000000" pitchFamily="34" charset="-122"/>
                    <a:ea typeface="思源黑体 CN Regular" panose="020B0500000000000000" pitchFamily="34" charset="-122"/>
                  </a:rPr>
                  <a:t>C</a:t>
                </a:r>
                <a:endParaRPr lang="en-US" altLang="zh-CN" sz="4000" b="1" dirty="0" smtClean="0">
                  <a:solidFill>
                    <a:srgbClr val="C0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思源黑体 CN Regular" panose="020B0500000000000000" pitchFamily="34" charset="-122"/>
                  <a:ea typeface="思源黑体 CN Regular" panose="020B0500000000000000" pitchFamily="34" charset="-122"/>
                </a:endParaRPr>
              </a:p>
            </p:txBody>
          </p:sp>
        </p:grpSp>
      </p:grpSp>
      <p:sp>
        <p:nvSpPr>
          <p:cNvPr id="3" name="文本框 7"/>
          <p:cNvSpPr txBox="1"/>
          <p:nvPr/>
        </p:nvSpPr>
        <p:spPr>
          <a:xfrm>
            <a:off x="165852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 smtClean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290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lvl="0" algn="l">
              <a:defRPr/>
            </a:pPr>
            <a:r>
              <a:rPr lang="en-US" b="1" dirty="0" smtClean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 smtClean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2" name="图片 1" descr="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39" name="上图顶部橙色半夹"/>
          <p:cNvSpPr/>
          <p:nvPr/>
        </p:nvSpPr>
        <p:spPr>
          <a:xfrm>
            <a:off x="2566670" y="2014855"/>
            <a:ext cx="5392420" cy="1533525"/>
          </a:xfrm>
          <a:custGeom>
            <a:avLst/>
            <a:gdLst>
              <a:gd name="adj" fmla="val 16667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935" h="1656">
                <a:moveTo>
                  <a:pt x="276" y="0"/>
                </a:moveTo>
                <a:lnTo>
                  <a:pt x="4797" y="0"/>
                </a:lnTo>
                <a:cubicBezTo>
                  <a:pt x="4845" y="0"/>
                  <a:pt x="4889" y="12"/>
                  <a:pt x="4929" y="33"/>
                </a:cubicBezTo>
                <a:lnTo>
                  <a:pt x="4935" y="37"/>
                </a:lnTo>
                <a:lnTo>
                  <a:pt x="4917" y="36"/>
                </a:lnTo>
                <a:cubicBezTo>
                  <a:pt x="4904" y="35"/>
                  <a:pt x="4890" y="35"/>
                  <a:pt x="4877" y="35"/>
                </a:cubicBezTo>
                <a:cubicBezTo>
                  <a:pt x="4438" y="35"/>
                  <a:pt x="4083" y="390"/>
                  <a:pt x="4083" y="829"/>
                </a:cubicBezTo>
                <a:cubicBezTo>
                  <a:pt x="4083" y="1267"/>
                  <a:pt x="4438" y="1622"/>
                  <a:pt x="4877" y="1622"/>
                </a:cubicBezTo>
                <a:cubicBezTo>
                  <a:pt x="4890" y="1622"/>
                  <a:pt x="4904" y="1622"/>
                  <a:pt x="4917" y="1621"/>
                </a:cubicBezTo>
                <a:lnTo>
                  <a:pt x="4933" y="1620"/>
                </a:lnTo>
                <a:lnTo>
                  <a:pt x="4929" y="1623"/>
                </a:lnTo>
                <a:cubicBezTo>
                  <a:pt x="4889" y="1644"/>
                  <a:pt x="4845" y="1656"/>
                  <a:pt x="4797" y="1656"/>
                </a:cubicBezTo>
                <a:lnTo>
                  <a:pt x="276" y="1656"/>
                </a:lnTo>
                <a:cubicBezTo>
                  <a:pt x="124" y="1656"/>
                  <a:pt x="0" y="1532"/>
                  <a:pt x="0" y="1380"/>
                </a:cubicBezTo>
                <a:lnTo>
                  <a:pt x="0" y="276"/>
                </a:lnTo>
                <a:cubicBezTo>
                  <a:pt x="0" y="124"/>
                  <a:pt x="124" y="0"/>
                  <a:pt x="276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57000">
                <a:srgbClr val="F2C366"/>
              </a:gs>
              <a:gs pos="100000">
                <a:srgbClr val="F2C366"/>
              </a:gs>
              <a:gs pos="99000">
                <a:srgbClr val="F2C366"/>
              </a:gs>
              <a:gs pos="93000">
                <a:srgbClr val="F2C366">
                  <a:alpha val="83000"/>
                  <a:lumMod val="79000"/>
                  <a:lumOff val="21000"/>
                </a:srgbClr>
              </a:gs>
              <a:gs pos="47000">
                <a:srgbClr val="F2C366"/>
              </a:gs>
              <a:gs pos="81000">
                <a:srgbClr val="F2C366"/>
              </a:gs>
              <a:gs pos="100000">
                <a:srgbClr val="F2C366"/>
              </a:gs>
              <a:gs pos="68000">
                <a:srgbClr val="F2C366"/>
              </a:gs>
              <a:gs pos="100000">
                <a:srgbClr val="F2C366"/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40" name="上图左半夹文字"/>
          <p:cNvSpPr/>
          <p:nvPr/>
        </p:nvSpPr>
        <p:spPr>
          <a:xfrm>
            <a:off x="2566035" y="2545080"/>
            <a:ext cx="4540885" cy="46037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marL="0" marR="0" lvl="0" indent="0" algn="l" defTabSz="130048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zh-CN" sz="240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Helvetica Light" charset="0"/>
                <a:sym typeface="华文细黑" panose="02010600040101010101" pitchFamily="2" charset="-122"/>
              </a:rPr>
              <a:t>如果</a:t>
            </a:r>
            <a:r>
              <a:rPr lang="zh-CN" altLang="zh-CN" sz="2400" noProof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Helvetica Light" charset="0"/>
                <a:sym typeface="华文细黑" panose="02010600040101010101" pitchFamily="2" charset="-122"/>
              </a:rPr>
              <a:t>A</a:t>
            </a:r>
            <a:r>
              <a:rPr lang="zh-CN" altLang="zh-CN" sz="240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Helvetica Light" charset="0"/>
                <a:sym typeface="华文细黑" panose="02010600040101010101" pitchFamily="2" charset="-122"/>
              </a:rPr>
              <a:t>是你</a:t>
            </a:r>
            <a:r>
              <a:rPr lang="zh-CN" altLang="zh-CN" sz="2400" noProof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Helvetica Light" charset="0"/>
                <a:sym typeface="华文细黑" panose="02010600040101010101" pitchFamily="2" charset="-122"/>
              </a:rPr>
              <a:t>B</a:t>
            </a:r>
            <a:r>
              <a:rPr lang="zh-CN" altLang="zh-CN" sz="240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Helvetica Light" charset="0"/>
                <a:sym typeface="华文细黑" panose="02010600040101010101" pitchFamily="2" charset="-122"/>
              </a:rPr>
              <a:t>，你会</a:t>
            </a:r>
            <a:r>
              <a:rPr lang="zh-CN" altLang="zh-CN" sz="2400" noProof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Helvetica Light" charset="0"/>
                <a:sym typeface="华文细黑" panose="02010600040101010101" pitchFamily="2" charset="-122"/>
              </a:rPr>
              <a:t>C</a:t>
            </a:r>
            <a:r>
              <a:rPr lang="zh-CN" altLang="zh-CN" sz="240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Helvetica Light" charset="0"/>
                <a:sym typeface="华文细黑" panose="02010600040101010101" pitchFamily="2" charset="-122"/>
              </a:rPr>
              <a:t>选择</a:t>
            </a:r>
            <a:r>
              <a:rPr lang="zh-CN" altLang="zh-CN" sz="2400" noProof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Helvetica Light" charset="0"/>
                <a:sym typeface="华文细黑" panose="02010600040101010101" pitchFamily="2" charset="-122"/>
              </a:rPr>
              <a:t>D</a:t>
            </a:r>
            <a:r>
              <a:rPr lang="zh-CN" altLang="zh-CN" sz="240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Helvetica Light" charset="0"/>
                <a:sym typeface="华文细黑" panose="02010600040101010101" pitchFamily="2" charset="-122"/>
              </a:rPr>
              <a:t>呢？</a:t>
            </a:r>
            <a:endParaRPr lang="zh-CN" altLang="zh-CN" sz="2400" b="1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41" name="下图顶部橙色半夹"/>
          <p:cNvSpPr/>
          <p:nvPr/>
        </p:nvSpPr>
        <p:spPr>
          <a:xfrm>
            <a:off x="2566670" y="4645025"/>
            <a:ext cx="5392420" cy="1533525"/>
          </a:xfrm>
          <a:custGeom>
            <a:avLst/>
            <a:gdLst>
              <a:gd name="adj" fmla="val 16667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935" h="1656">
                <a:moveTo>
                  <a:pt x="276" y="0"/>
                </a:moveTo>
                <a:lnTo>
                  <a:pt x="4797" y="0"/>
                </a:lnTo>
                <a:cubicBezTo>
                  <a:pt x="4845" y="0"/>
                  <a:pt x="4889" y="12"/>
                  <a:pt x="4929" y="33"/>
                </a:cubicBezTo>
                <a:lnTo>
                  <a:pt x="4935" y="37"/>
                </a:lnTo>
                <a:lnTo>
                  <a:pt x="4917" y="36"/>
                </a:lnTo>
                <a:cubicBezTo>
                  <a:pt x="4904" y="35"/>
                  <a:pt x="4890" y="35"/>
                  <a:pt x="4877" y="35"/>
                </a:cubicBezTo>
                <a:cubicBezTo>
                  <a:pt x="4438" y="35"/>
                  <a:pt x="4083" y="390"/>
                  <a:pt x="4083" y="829"/>
                </a:cubicBezTo>
                <a:cubicBezTo>
                  <a:pt x="4083" y="1267"/>
                  <a:pt x="4438" y="1622"/>
                  <a:pt x="4877" y="1622"/>
                </a:cubicBezTo>
                <a:cubicBezTo>
                  <a:pt x="4890" y="1622"/>
                  <a:pt x="4904" y="1622"/>
                  <a:pt x="4917" y="1621"/>
                </a:cubicBezTo>
                <a:lnTo>
                  <a:pt x="4933" y="1620"/>
                </a:lnTo>
                <a:lnTo>
                  <a:pt x="4929" y="1623"/>
                </a:lnTo>
                <a:cubicBezTo>
                  <a:pt x="4889" y="1644"/>
                  <a:pt x="4845" y="1656"/>
                  <a:pt x="4797" y="1656"/>
                </a:cubicBezTo>
                <a:lnTo>
                  <a:pt x="276" y="1656"/>
                </a:lnTo>
                <a:cubicBezTo>
                  <a:pt x="124" y="1656"/>
                  <a:pt x="0" y="1532"/>
                  <a:pt x="0" y="1380"/>
                </a:cubicBezTo>
                <a:lnTo>
                  <a:pt x="0" y="276"/>
                </a:lnTo>
                <a:cubicBezTo>
                  <a:pt x="0" y="124"/>
                  <a:pt x="124" y="0"/>
                  <a:pt x="276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57000">
                <a:srgbClr val="F2C366"/>
              </a:gs>
              <a:gs pos="100000">
                <a:srgbClr val="F2C366"/>
              </a:gs>
              <a:gs pos="99000">
                <a:srgbClr val="F2C366"/>
              </a:gs>
              <a:gs pos="93000">
                <a:srgbClr val="F2C366">
                  <a:alpha val="83000"/>
                  <a:lumMod val="79000"/>
                  <a:lumOff val="21000"/>
                </a:srgbClr>
              </a:gs>
              <a:gs pos="47000">
                <a:srgbClr val="F2C366"/>
              </a:gs>
              <a:gs pos="81000">
                <a:srgbClr val="F2C366"/>
              </a:gs>
              <a:gs pos="100000">
                <a:srgbClr val="F2C366"/>
              </a:gs>
              <a:gs pos="68000">
                <a:srgbClr val="F2C366"/>
              </a:gs>
              <a:gs pos="100000">
                <a:srgbClr val="F2C366"/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42" name="下图左半夹文字"/>
          <p:cNvSpPr/>
          <p:nvPr/>
        </p:nvSpPr>
        <p:spPr>
          <a:xfrm>
            <a:off x="2566035" y="5175250"/>
            <a:ext cx="4540885" cy="46037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marL="0" marR="0" lvl="0" indent="0" algn="l" defTabSz="130048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zh-CN" sz="240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Helvetica Light" charset="0"/>
                <a:sym typeface="华文细黑" panose="02010600040101010101" pitchFamily="2" charset="-122"/>
              </a:rPr>
              <a:t>你跟</a:t>
            </a:r>
            <a:r>
              <a:rPr lang="zh-CN" altLang="zh-CN" sz="2400" noProof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Helvetica Light" charset="0"/>
                <a:sym typeface="华文细黑" panose="02010600040101010101" pitchFamily="2" charset="-122"/>
              </a:rPr>
              <a:t>A</a:t>
            </a:r>
            <a:r>
              <a:rPr lang="zh-CN" altLang="zh-CN" sz="240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Helvetica Light" charset="0"/>
                <a:sym typeface="华文细黑" panose="02010600040101010101" pitchFamily="2" charset="-122"/>
              </a:rPr>
              <a:t>你的同屋</a:t>
            </a:r>
            <a:r>
              <a:rPr lang="zh-CN" altLang="zh-CN" sz="2400" noProof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Helvetica Light" charset="0"/>
                <a:sym typeface="华文细黑" panose="02010600040101010101" pitchFamily="2" charset="-122"/>
              </a:rPr>
              <a:t>B</a:t>
            </a:r>
            <a:r>
              <a:rPr lang="zh-CN" altLang="zh-CN" sz="240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Helvetica Light" charset="0"/>
                <a:sym typeface="华文细黑" panose="02010600040101010101" pitchFamily="2" charset="-122"/>
              </a:rPr>
              <a:t>吵</a:t>
            </a:r>
            <a:r>
              <a:rPr lang="zh-CN" altLang="zh-CN" sz="2400" noProof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Helvetica Light" charset="0"/>
                <a:sym typeface="华文细黑" panose="02010600040101010101" pitchFamily="2" charset="-122"/>
              </a:rPr>
              <a:t>C</a:t>
            </a:r>
            <a:r>
              <a:rPr lang="zh-CN" altLang="zh-CN" sz="240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Helvetica Light" charset="0"/>
                <a:sym typeface="华文细黑" panose="02010600040101010101" pitchFamily="2" charset="-122"/>
              </a:rPr>
              <a:t>架</a:t>
            </a:r>
            <a:r>
              <a:rPr lang="zh-CN" altLang="zh-CN" sz="2400" noProof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Helvetica Light" charset="0"/>
                <a:sym typeface="华文细黑" panose="02010600040101010101" pitchFamily="2" charset="-122"/>
              </a:rPr>
              <a:t>D</a:t>
            </a:r>
            <a:r>
              <a:rPr lang="zh-CN" altLang="zh-CN" sz="240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Helvetica Light" charset="0"/>
                <a:sym typeface="华文细黑" panose="02010600040101010101" pitchFamily="2" charset="-122"/>
              </a:rPr>
              <a:t>吗？</a:t>
            </a:r>
            <a:endParaRPr lang="en-US" altLang="zh-CN" sz="2400" b="1" dirty="0" smtClean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SimSun" panose="02010600030101010101" pitchFamily="2" charset="-122"/>
            </a:endParaRPr>
          </a:p>
        </p:txBody>
      </p:sp>
      <p:sp>
        <p:nvSpPr>
          <p:cNvPr id="43" name="文本框 7"/>
          <p:cNvSpPr txBox="1"/>
          <p:nvPr/>
        </p:nvSpPr>
        <p:spPr>
          <a:xfrm>
            <a:off x="3693160" y="641328"/>
            <a:ext cx="4805680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algn="ctr" defTabSz="1300480" eaLnBrk="1"/>
            <a:r>
              <a:rPr lang="zh-CN" altLang="zh-CN" sz="2800" dirty="0"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给括号里的词选择适当的位置</a:t>
            </a:r>
            <a:endParaRPr kumimoji="0" lang="zh-CN" altLang="en-US" sz="2800" i="0" u="none" strike="noStrike" kern="1200" cap="none" spc="0" normalizeH="0" baseline="0" dirty="0" smtClean="0">
              <a:solidFill>
                <a:schemeClr val="tx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241300" y="2382520"/>
            <a:ext cx="1925320" cy="706755"/>
            <a:chOff x="4428" y="448"/>
            <a:chExt cx="3124" cy="1113"/>
          </a:xfrm>
        </p:grpSpPr>
        <p:sp>
          <p:nvSpPr>
            <p:cNvPr id="8" name="圆角矩形 7"/>
            <p:cNvSpPr/>
            <p:nvPr/>
          </p:nvSpPr>
          <p:spPr>
            <a:xfrm>
              <a:off x="4428" y="462"/>
              <a:ext cx="3117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4429" y="448"/>
              <a:ext cx="3123" cy="11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/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如何</a:t>
              </a:r>
              <a:endParaRPr lang="zh-CN" altLang="en-US" sz="4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SimSun" panose="02010600030101010101" pitchFamily="2" charset="-122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236855" y="5058410"/>
            <a:ext cx="1925320" cy="706755"/>
            <a:chOff x="4428" y="448"/>
            <a:chExt cx="3124" cy="1113"/>
          </a:xfrm>
        </p:grpSpPr>
        <p:sp>
          <p:nvSpPr>
            <p:cNvPr id="9" name="圆角矩形 8"/>
            <p:cNvSpPr/>
            <p:nvPr/>
          </p:nvSpPr>
          <p:spPr>
            <a:xfrm>
              <a:off x="4428" y="462"/>
              <a:ext cx="3117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4429" y="448"/>
              <a:ext cx="3123" cy="11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/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过</a:t>
              </a:r>
              <a:endParaRPr lang="zh-CN" altLang="en-US" sz="4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SimSun" panose="02010600030101010101" pitchFamily="2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0.25 0  E" pathEditMode="relative" ptsTypes="">
                                      <p:cBhvr>
                                        <p:cTn id="6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0.25 0  E" pathEditMode="relative" ptsTypes="">
                                      <p:cBhvr>
                                        <p:cTn id="10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53975" y="-110490"/>
            <a:ext cx="12245975" cy="8528685"/>
            <a:chOff x="-95" y="-188"/>
            <a:chExt cx="19285" cy="13431"/>
          </a:xfrm>
        </p:grpSpPr>
        <p:grpSp>
          <p:nvGrpSpPr>
            <p:cNvPr id="35" name="组合 34"/>
            <p:cNvGrpSpPr/>
            <p:nvPr/>
          </p:nvGrpSpPr>
          <p:grpSpPr>
            <a:xfrm>
              <a:off x="-95" y="-188"/>
              <a:ext cx="19285" cy="13431"/>
              <a:chOff x="-97" y="-188"/>
              <a:chExt cx="19285" cy="13431"/>
            </a:xfrm>
          </p:grpSpPr>
          <p:grpSp>
            <p:nvGrpSpPr>
              <p:cNvPr id="26" name="组合 25"/>
              <p:cNvGrpSpPr/>
              <p:nvPr/>
            </p:nvGrpSpPr>
            <p:grpSpPr>
              <a:xfrm rot="0">
                <a:off x="-97" y="-186"/>
                <a:ext cx="9664" cy="11216"/>
                <a:chOff x="1953" y="1163"/>
                <a:chExt cx="7302" cy="8474"/>
              </a:xfrm>
            </p:grpSpPr>
            <p:sp>
              <p:nvSpPr>
                <p:cNvPr id="8" name="矩形 7"/>
                <p:cNvSpPr/>
                <p:nvPr/>
              </p:nvSpPr>
              <p:spPr>
                <a:xfrm>
                  <a:off x="1964" y="3696"/>
                  <a:ext cx="7258" cy="3352"/>
                </a:xfrm>
                <a:prstGeom prst="rect">
                  <a:avLst/>
                </a:prstGeom>
                <a:solidFill>
                  <a:srgbClr val="25366A"/>
                </a:solidFill>
                <a:ln w="38100">
                  <a:solidFill>
                    <a:srgbClr val="000000">
                      <a:alpha val="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9" name="TextBox 3"/>
                <p:cNvSpPr txBox="1"/>
                <p:nvPr/>
              </p:nvSpPr>
              <p:spPr>
                <a:xfrm>
                  <a:off x="1975" y="4268"/>
                  <a:ext cx="7239" cy="18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pPr algn="ctr"/>
                  <a:r>
                    <a:rPr lang="en-US" altLang="zh-CN" sz="9600" b="1" dirty="0">
                      <a:ln w="28575">
                        <a:noFill/>
                      </a:ln>
                      <a:solidFill>
                        <a:schemeClr val="bg1"/>
                      </a:solidFill>
                      <a:latin typeface="思源黑体 CN Heavy" panose="020B0A00000000000000" pitchFamily="34" charset="-122"/>
                      <a:ea typeface="思源黑体 CN Heavy" panose="020B0A00000000000000" pitchFamily="34" charset="-122"/>
                    </a:rPr>
                    <a:t>HSK 5</a:t>
                  </a:r>
                  <a:endParaRPr lang="en-US" altLang="zh-CN" sz="9600" b="1" dirty="0">
                    <a:ln w="28575">
                      <a:noFill/>
                    </a:ln>
                    <a:solidFill>
                      <a:schemeClr val="bg1"/>
                    </a:solidFill>
                    <a:latin typeface="思源黑体 CN Heavy" panose="020B0A00000000000000" pitchFamily="34" charset="-122"/>
                    <a:ea typeface="思源黑体 CN Heavy" panose="020B0A00000000000000" pitchFamily="34" charset="-122"/>
                  </a:endParaRPr>
                </a:p>
              </p:txBody>
            </p:sp>
            <p:sp>
              <p:nvSpPr>
                <p:cNvPr id="11" name="矩形 10"/>
                <p:cNvSpPr/>
                <p:nvPr/>
              </p:nvSpPr>
              <p:spPr>
                <a:xfrm>
                  <a:off x="1963" y="1163"/>
                  <a:ext cx="7258" cy="2637"/>
                </a:xfrm>
                <a:prstGeom prst="rect">
                  <a:avLst/>
                </a:prstGeom>
                <a:solidFill>
                  <a:srgbClr val="25366A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10" name="TextBox 3"/>
                <p:cNvSpPr txBox="1"/>
                <p:nvPr/>
              </p:nvSpPr>
              <p:spPr>
                <a:xfrm>
                  <a:off x="1964" y="1674"/>
                  <a:ext cx="7280" cy="12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pPr algn="ctr"/>
                  <a:r>
                    <a:rPr lang="en-US" altLang="zh-CN" sz="6000" b="1" dirty="0">
                      <a:solidFill>
                        <a:schemeClr val="bg1"/>
                      </a:solidFill>
                      <a:latin typeface="思源黑体 CN Regular" panose="020B0500000000000000" pitchFamily="34" charset="-122"/>
                      <a:ea typeface="思源黑体 CN Regular" panose="020B0500000000000000" pitchFamily="34" charset="-122"/>
                    </a:rPr>
                    <a:t>Standard Course</a:t>
                  </a:r>
                  <a:endParaRPr lang="en-US" altLang="zh-CN" sz="6000" b="1" dirty="0">
                    <a:solidFill>
                      <a:schemeClr val="bg1"/>
                    </a:solidFill>
                    <a:latin typeface="思源黑体 CN Regular" panose="020B0500000000000000" pitchFamily="34" charset="-122"/>
                    <a:ea typeface="思源黑体 CN Regular" panose="020B0500000000000000" pitchFamily="34" charset="-122"/>
                  </a:endParaRPr>
                </a:p>
              </p:txBody>
            </p:sp>
            <p:sp>
              <p:nvSpPr>
                <p:cNvPr id="12" name="矩形 11"/>
                <p:cNvSpPr/>
                <p:nvPr/>
              </p:nvSpPr>
              <p:spPr>
                <a:xfrm>
                  <a:off x="1953" y="7001"/>
                  <a:ext cx="7258" cy="2636"/>
                </a:xfrm>
                <a:prstGeom prst="rect">
                  <a:avLst/>
                </a:prstGeom>
                <a:solidFill>
                  <a:srgbClr val="25366A"/>
                </a:solidFill>
                <a:ln w="38100">
                  <a:solidFill>
                    <a:srgbClr val="000000">
                      <a:alpha val="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13" name="TextBox 3"/>
                <p:cNvSpPr txBox="1"/>
                <p:nvPr/>
              </p:nvSpPr>
              <p:spPr>
                <a:xfrm>
                  <a:off x="1975" y="7522"/>
                  <a:ext cx="7280" cy="12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pPr algn="ctr"/>
                  <a:r>
                    <a:rPr lang="en-US" altLang="zh-CN" sz="6000" b="1" dirty="0">
                      <a:solidFill>
                        <a:schemeClr val="bg1"/>
                      </a:solidFill>
                      <a:latin typeface="思源黑体 CN Regular" panose="020B0500000000000000" pitchFamily="34" charset="-122"/>
                      <a:ea typeface="思源黑体 CN Regular" panose="020B0500000000000000" pitchFamily="34" charset="-122"/>
                    </a:rPr>
                    <a:t>Lesson 1</a:t>
                  </a:r>
                  <a:endParaRPr lang="en-US" altLang="zh-CN" sz="6000" b="1" dirty="0">
                    <a:solidFill>
                      <a:schemeClr val="bg1"/>
                    </a:solidFill>
                    <a:latin typeface="思源黑体 CN Regular" panose="020B0500000000000000" pitchFamily="34" charset="-122"/>
                    <a:ea typeface="思源黑体 CN Regular" panose="020B0500000000000000" pitchFamily="34" charset="-122"/>
                  </a:endParaRPr>
                </a:p>
              </p:txBody>
            </p:sp>
            <p:cxnSp>
              <p:nvCxnSpPr>
                <p:cNvPr id="14" name="直接连接符 13"/>
                <p:cNvCxnSpPr/>
                <p:nvPr/>
              </p:nvCxnSpPr>
              <p:spPr>
                <a:xfrm>
                  <a:off x="1965" y="3800"/>
                  <a:ext cx="7235" cy="28"/>
                </a:xfrm>
                <a:prstGeom prst="line">
                  <a:avLst/>
                </a:prstGeom>
                <a:ln w="381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直接连接符 14"/>
                <p:cNvCxnSpPr/>
                <p:nvPr/>
              </p:nvCxnSpPr>
              <p:spPr>
                <a:xfrm>
                  <a:off x="1964" y="6960"/>
                  <a:ext cx="7235" cy="28"/>
                </a:xfrm>
                <a:prstGeom prst="line">
                  <a:avLst/>
                </a:prstGeom>
                <a:ln w="381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2" name="矩形 21"/>
              <p:cNvSpPr/>
              <p:nvPr/>
            </p:nvSpPr>
            <p:spPr>
              <a:xfrm>
                <a:off x="9524" y="-188"/>
                <a:ext cx="9664" cy="11219"/>
              </a:xfrm>
              <a:prstGeom prst="rect">
                <a:avLst/>
              </a:prstGeom>
              <a:blipFill rotWithShape="1">
                <a:blip r:embed="rId1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3B234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pic>
            <p:nvPicPr>
              <p:cNvPr id="6" name="图片 5" descr="C:\Users\Administrator\Desktop\小红书\对外汉语战略搞钱计划\教学素材\图片素材\我压缩.png我压缩"/>
              <p:cNvPicPr>
                <a:picLocks noChangeAspect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>
              <a:xfrm>
                <a:off x="5130" y="77"/>
                <a:ext cx="13166" cy="13166"/>
              </a:xfrm>
              <a:prstGeom prst="rect">
                <a:avLst/>
              </a:prstGeom>
            </p:spPr>
          </p:pic>
        </p:grpSp>
        <p:pic>
          <p:nvPicPr>
            <p:cNvPr id="38" name="图片 37" descr="下一页按钮">
              <a:hlinkClick r:id="" action="ppaction://hlinkshowjump?jump=nextslide"/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610" y="8802"/>
              <a:ext cx="2899" cy="1498"/>
            </a:xfrm>
            <a:prstGeom prst="rect">
              <a:avLst/>
            </a:prstGeom>
          </p:spPr>
        </p:pic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上图顶部底图"/>
          <p:cNvGrpSpPr/>
          <p:nvPr/>
        </p:nvGrpSpPr>
        <p:grpSpPr>
          <a:xfrm>
            <a:off x="3930015" y="2047240"/>
            <a:ext cx="5907405" cy="1473835"/>
            <a:chOff x="3758" y="2217"/>
            <a:chExt cx="9303" cy="2321"/>
          </a:xfrm>
        </p:grpSpPr>
        <p:sp>
          <p:nvSpPr>
            <p:cNvPr id="35" name="圆角矩形 34"/>
            <p:cNvSpPr/>
            <p:nvPr/>
          </p:nvSpPr>
          <p:spPr>
            <a:xfrm>
              <a:off x="3758" y="2217"/>
              <a:ext cx="9303" cy="2321"/>
            </a:xfrm>
            <a:prstGeom prst="roundRect">
              <a:avLst/>
            </a:prstGeom>
            <a:blipFill rotWithShape="1">
              <a:blip r:embed="rId1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grpSp>
          <p:nvGrpSpPr>
            <p:cNvPr id="36" name="组合 35"/>
            <p:cNvGrpSpPr/>
            <p:nvPr/>
          </p:nvGrpSpPr>
          <p:grpSpPr>
            <a:xfrm>
              <a:off x="5618" y="2529"/>
              <a:ext cx="3072" cy="1691"/>
              <a:chOff x="5618" y="2529"/>
              <a:chExt cx="3072" cy="1691"/>
            </a:xfrm>
          </p:grpSpPr>
          <p:sp>
            <p:nvSpPr>
              <p:cNvPr id="37" name="圆角矩形 36"/>
              <p:cNvSpPr/>
              <p:nvPr/>
            </p:nvSpPr>
            <p:spPr>
              <a:xfrm>
                <a:off x="5618" y="2529"/>
                <a:ext cx="3072" cy="1691"/>
              </a:xfrm>
              <a:prstGeom prst="roundRect">
                <a:avLst/>
              </a:prstGeom>
              <a:solidFill>
                <a:schemeClr val="bg1">
                  <a:alpha val="8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38" name="矩形 37"/>
              <p:cNvSpPr/>
              <p:nvPr/>
            </p:nvSpPr>
            <p:spPr>
              <a:xfrm>
                <a:off x="5618" y="2805"/>
                <a:ext cx="3071" cy="111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t">
                <a:spAutoFit/>
              </a:bodyPr>
              <a:p>
                <a:pPr algn="ctr"/>
                <a:r>
                  <a:rPr lang="en-US" altLang="zh-CN" sz="4000" b="1" dirty="0" smtClean="0">
                    <a:solidFill>
                      <a:srgbClr val="C0000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思源黑体 CN Regular" panose="020B0500000000000000" pitchFamily="34" charset="-122"/>
                    <a:ea typeface="思源黑体 CN Regular" panose="020B0500000000000000" pitchFamily="34" charset="-122"/>
                  </a:rPr>
                  <a:t>B</a:t>
                </a:r>
                <a:endParaRPr lang="en-US" altLang="zh-CN" sz="4000" b="1" dirty="0" smtClean="0">
                  <a:solidFill>
                    <a:srgbClr val="C0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思源黑体 CN Regular" panose="020B0500000000000000" pitchFamily="34" charset="-122"/>
                  <a:ea typeface="思源黑体 CN Regular" panose="020B0500000000000000" pitchFamily="34" charset="-122"/>
                </a:endParaRPr>
              </a:p>
            </p:txBody>
          </p:sp>
        </p:grpSp>
      </p:grpSp>
      <p:grpSp>
        <p:nvGrpSpPr>
          <p:cNvPr id="13" name="组合 12"/>
          <p:cNvGrpSpPr/>
          <p:nvPr/>
        </p:nvGrpSpPr>
        <p:grpSpPr>
          <a:xfrm>
            <a:off x="3974465" y="4685030"/>
            <a:ext cx="5907405" cy="1473835"/>
            <a:chOff x="3758" y="2217"/>
            <a:chExt cx="9303" cy="2321"/>
          </a:xfrm>
        </p:grpSpPr>
        <p:sp>
          <p:nvSpPr>
            <p:cNvPr id="14" name="圆角矩形 13"/>
            <p:cNvSpPr/>
            <p:nvPr/>
          </p:nvSpPr>
          <p:spPr>
            <a:xfrm>
              <a:off x="3758" y="2217"/>
              <a:ext cx="9303" cy="2321"/>
            </a:xfrm>
            <a:prstGeom prst="roundRect">
              <a:avLst/>
            </a:prstGeom>
            <a:blipFill rotWithShape="1"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grpSp>
          <p:nvGrpSpPr>
            <p:cNvPr id="15" name="组合 14"/>
            <p:cNvGrpSpPr/>
            <p:nvPr/>
          </p:nvGrpSpPr>
          <p:grpSpPr>
            <a:xfrm>
              <a:off x="5618" y="2529"/>
              <a:ext cx="3072" cy="1691"/>
              <a:chOff x="5618" y="2529"/>
              <a:chExt cx="3072" cy="1691"/>
            </a:xfrm>
          </p:grpSpPr>
          <p:sp>
            <p:nvSpPr>
              <p:cNvPr id="17" name="圆角矩形 16"/>
              <p:cNvSpPr/>
              <p:nvPr/>
            </p:nvSpPr>
            <p:spPr>
              <a:xfrm>
                <a:off x="5618" y="2529"/>
                <a:ext cx="3072" cy="1691"/>
              </a:xfrm>
              <a:prstGeom prst="roundRect">
                <a:avLst/>
              </a:prstGeom>
              <a:solidFill>
                <a:schemeClr val="bg1">
                  <a:alpha val="8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8" name="矩形 17"/>
              <p:cNvSpPr/>
              <p:nvPr/>
            </p:nvSpPr>
            <p:spPr>
              <a:xfrm>
                <a:off x="5618" y="2805"/>
                <a:ext cx="3071" cy="111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t">
                <a:spAutoFit/>
              </a:bodyPr>
              <a:p>
                <a:pPr algn="ctr"/>
                <a:r>
                  <a:rPr lang="en-US" altLang="zh-CN" sz="4000" b="1" dirty="0" smtClean="0">
                    <a:solidFill>
                      <a:srgbClr val="C0000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思源黑体 CN Regular" panose="020B0500000000000000" pitchFamily="34" charset="-122"/>
                    <a:ea typeface="思源黑体 CN Regular" panose="020B0500000000000000" pitchFamily="34" charset="-122"/>
                  </a:rPr>
                  <a:t>B</a:t>
                </a:r>
                <a:endParaRPr lang="en-US" altLang="zh-CN" sz="4000" b="1" dirty="0" smtClean="0">
                  <a:solidFill>
                    <a:srgbClr val="C0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思源黑体 CN Regular" panose="020B0500000000000000" pitchFamily="34" charset="-122"/>
                  <a:ea typeface="思源黑体 CN Regular" panose="020B0500000000000000" pitchFamily="34" charset="-122"/>
                </a:endParaRPr>
              </a:p>
            </p:txBody>
          </p:sp>
        </p:grpSp>
      </p:grpSp>
      <p:sp>
        <p:nvSpPr>
          <p:cNvPr id="3" name="文本框 7"/>
          <p:cNvSpPr txBox="1"/>
          <p:nvPr/>
        </p:nvSpPr>
        <p:spPr>
          <a:xfrm>
            <a:off x="165852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 smtClean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290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lvl="0" algn="l">
              <a:defRPr/>
            </a:pPr>
            <a:r>
              <a:rPr lang="en-US" b="1" dirty="0" smtClean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 smtClean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2" name="图片 1" descr="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39" name="上图顶部橙色半夹"/>
          <p:cNvSpPr/>
          <p:nvPr/>
        </p:nvSpPr>
        <p:spPr>
          <a:xfrm>
            <a:off x="2566670" y="2014855"/>
            <a:ext cx="5392420" cy="1533525"/>
          </a:xfrm>
          <a:custGeom>
            <a:avLst/>
            <a:gdLst>
              <a:gd name="adj" fmla="val 16667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935" h="1656">
                <a:moveTo>
                  <a:pt x="276" y="0"/>
                </a:moveTo>
                <a:lnTo>
                  <a:pt x="4797" y="0"/>
                </a:lnTo>
                <a:cubicBezTo>
                  <a:pt x="4845" y="0"/>
                  <a:pt x="4889" y="12"/>
                  <a:pt x="4929" y="33"/>
                </a:cubicBezTo>
                <a:lnTo>
                  <a:pt x="4935" y="37"/>
                </a:lnTo>
                <a:lnTo>
                  <a:pt x="4917" y="36"/>
                </a:lnTo>
                <a:cubicBezTo>
                  <a:pt x="4904" y="35"/>
                  <a:pt x="4890" y="35"/>
                  <a:pt x="4877" y="35"/>
                </a:cubicBezTo>
                <a:cubicBezTo>
                  <a:pt x="4438" y="35"/>
                  <a:pt x="4083" y="390"/>
                  <a:pt x="4083" y="829"/>
                </a:cubicBezTo>
                <a:cubicBezTo>
                  <a:pt x="4083" y="1267"/>
                  <a:pt x="4438" y="1622"/>
                  <a:pt x="4877" y="1622"/>
                </a:cubicBezTo>
                <a:cubicBezTo>
                  <a:pt x="4890" y="1622"/>
                  <a:pt x="4904" y="1622"/>
                  <a:pt x="4917" y="1621"/>
                </a:cubicBezTo>
                <a:lnTo>
                  <a:pt x="4933" y="1620"/>
                </a:lnTo>
                <a:lnTo>
                  <a:pt x="4929" y="1623"/>
                </a:lnTo>
                <a:cubicBezTo>
                  <a:pt x="4889" y="1644"/>
                  <a:pt x="4845" y="1656"/>
                  <a:pt x="4797" y="1656"/>
                </a:cubicBezTo>
                <a:lnTo>
                  <a:pt x="276" y="1656"/>
                </a:lnTo>
                <a:cubicBezTo>
                  <a:pt x="124" y="1656"/>
                  <a:pt x="0" y="1532"/>
                  <a:pt x="0" y="1380"/>
                </a:cubicBezTo>
                <a:lnTo>
                  <a:pt x="0" y="276"/>
                </a:lnTo>
                <a:cubicBezTo>
                  <a:pt x="0" y="124"/>
                  <a:pt x="124" y="0"/>
                  <a:pt x="276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57000">
                <a:srgbClr val="F2C366"/>
              </a:gs>
              <a:gs pos="100000">
                <a:srgbClr val="F2C366"/>
              </a:gs>
              <a:gs pos="99000">
                <a:srgbClr val="F2C366"/>
              </a:gs>
              <a:gs pos="93000">
                <a:srgbClr val="F2C366">
                  <a:alpha val="83000"/>
                  <a:lumMod val="79000"/>
                  <a:lumOff val="21000"/>
                </a:srgbClr>
              </a:gs>
              <a:gs pos="47000">
                <a:srgbClr val="F2C366"/>
              </a:gs>
              <a:gs pos="81000">
                <a:srgbClr val="F2C366"/>
              </a:gs>
              <a:gs pos="100000">
                <a:srgbClr val="F2C366"/>
              </a:gs>
              <a:gs pos="68000">
                <a:srgbClr val="F2C366"/>
              </a:gs>
              <a:gs pos="100000">
                <a:srgbClr val="F2C366"/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40" name="上图左半夹文字"/>
          <p:cNvSpPr/>
          <p:nvPr/>
        </p:nvSpPr>
        <p:spPr>
          <a:xfrm>
            <a:off x="2566035" y="2360930"/>
            <a:ext cx="4540885" cy="82994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marL="0" marR="0" lvl="0" indent="0" algn="l" defTabSz="130048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zh-CN" sz="2400" noProof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Helvetica Light" charset="0"/>
                <a:sym typeface="华文细黑" panose="02010600040101010101" pitchFamily="2" charset="-122"/>
              </a:rPr>
              <a:t>A</a:t>
            </a:r>
            <a:r>
              <a:rPr lang="zh-CN" altLang="zh-CN" sz="240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Helvetica Light" charset="0"/>
                <a:sym typeface="华文细黑" panose="02010600040101010101" pitchFamily="2" charset="-122"/>
              </a:rPr>
              <a:t>机会是要</a:t>
            </a:r>
            <a:r>
              <a:rPr lang="zh-CN" altLang="zh-CN" sz="2400" noProof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Helvetica Light" charset="0"/>
                <a:sym typeface="华文细黑" panose="02010600040101010101" pitchFamily="2" charset="-122"/>
              </a:rPr>
              <a:t>B</a:t>
            </a:r>
            <a:r>
              <a:rPr lang="zh-CN" altLang="zh-CN" sz="240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Helvetica Light" charset="0"/>
                <a:sym typeface="华文细黑" panose="02010600040101010101" pitchFamily="2" charset="-122"/>
              </a:rPr>
              <a:t>自己努力</a:t>
            </a:r>
            <a:r>
              <a:rPr lang="zh-CN" altLang="zh-CN" sz="2400" noProof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Helvetica Light" charset="0"/>
                <a:sym typeface="华文细黑" panose="02010600040101010101" pitchFamily="2" charset="-122"/>
              </a:rPr>
              <a:t>C</a:t>
            </a:r>
            <a:r>
              <a:rPr lang="zh-CN" altLang="zh-CN" sz="240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Helvetica Light" charset="0"/>
                <a:sym typeface="华文细黑" panose="02010600040101010101" pitchFamily="2" charset="-122"/>
              </a:rPr>
              <a:t>去</a:t>
            </a:r>
            <a:r>
              <a:rPr lang="zh-CN" altLang="zh-CN" sz="2400" noProof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Helvetica Light" charset="0"/>
                <a:sym typeface="华文细黑" panose="02010600040101010101" pitchFamily="2" charset="-122"/>
              </a:rPr>
              <a:t>D</a:t>
            </a:r>
            <a:r>
              <a:rPr lang="zh-CN" altLang="zh-CN" sz="240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Helvetica Light" charset="0"/>
                <a:sym typeface="华文细黑" panose="02010600040101010101" pitchFamily="2" charset="-122"/>
              </a:rPr>
              <a:t>获得的。</a:t>
            </a:r>
            <a:endParaRPr lang="zh-CN" altLang="en-US" sz="2400" b="1" noProof="0" dirty="0" smtClean="0">
              <a:ln>
                <a:noFill/>
              </a:ln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LnTx/>
              <a:uFillTx/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41" name="下图顶部橙色半夹"/>
          <p:cNvSpPr/>
          <p:nvPr/>
        </p:nvSpPr>
        <p:spPr>
          <a:xfrm>
            <a:off x="2566670" y="4645025"/>
            <a:ext cx="5392420" cy="1533525"/>
          </a:xfrm>
          <a:custGeom>
            <a:avLst/>
            <a:gdLst>
              <a:gd name="adj" fmla="val 16667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935" h="1656">
                <a:moveTo>
                  <a:pt x="276" y="0"/>
                </a:moveTo>
                <a:lnTo>
                  <a:pt x="4797" y="0"/>
                </a:lnTo>
                <a:cubicBezTo>
                  <a:pt x="4845" y="0"/>
                  <a:pt x="4889" y="12"/>
                  <a:pt x="4929" y="33"/>
                </a:cubicBezTo>
                <a:lnTo>
                  <a:pt x="4935" y="37"/>
                </a:lnTo>
                <a:lnTo>
                  <a:pt x="4917" y="36"/>
                </a:lnTo>
                <a:cubicBezTo>
                  <a:pt x="4904" y="35"/>
                  <a:pt x="4890" y="35"/>
                  <a:pt x="4877" y="35"/>
                </a:cubicBezTo>
                <a:cubicBezTo>
                  <a:pt x="4438" y="35"/>
                  <a:pt x="4083" y="390"/>
                  <a:pt x="4083" y="829"/>
                </a:cubicBezTo>
                <a:cubicBezTo>
                  <a:pt x="4083" y="1267"/>
                  <a:pt x="4438" y="1622"/>
                  <a:pt x="4877" y="1622"/>
                </a:cubicBezTo>
                <a:cubicBezTo>
                  <a:pt x="4890" y="1622"/>
                  <a:pt x="4904" y="1622"/>
                  <a:pt x="4917" y="1621"/>
                </a:cubicBezTo>
                <a:lnTo>
                  <a:pt x="4933" y="1620"/>
                </a:lnTo>
                <a:lnTo>
                  <a:pt x="4929" y="1623"/>
                </a:lnTo>
                <a:cubicBezTo>
                  <a:pt x="4889" y="1644"/>
                  <a:pt x="4845" y="1656"/>
                  <a:pt x="4797" y="1656"/>
                </a:cubicBezTo>
                <a:lnTo>
                  <a:pt x="276" y="1656"/>
                </a:lnTo>
                <a:cubicBezTo>
                  <a:pt x="124" y="1656"/>
                  <a:pt x="0" y="1532"/>
                  <a:pt x="0" y="1380"/>
                </a:cubicBezTo>
                <a:lnTo>
                  <a:pt x="0" y="276"/>
                </a:lnTo>
                <a:cubicBezTo>
                  <a:pt x="0" y="124"/>
                  <a:pt x="124" y="0"/>
                  <a:pt x="276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57000">
                <a:srgbClr val="F2C366"/>
              </a:gs>
              <a:gs pos="100000">
                <a:srgbClr val="F2C366"/>
              </a:gs>
              <a:gs pos="99000">
                <a:srgbClr val="F2C366"/>
              </a:gs>
              <a:gs pos="93000">
                <a:srgbClr val="F2C366">
                  <a:alpha val="83000"/>
                  <a:lumMod val="79000"/>
                  <a:lumOff val="21000"/>
                </a:srgbClr>
              </a:gs>
              <a:gs pos="47000">
                <a:srgbClr val="F2C366"/>
              </a:gs>
              <a:gs pos="81000">
                <a:srgbClr val="F2C366"/>
              </a:gs>
              <a:gs pos="100000">
                <a:srgbClr val="F2C366"/>
              </a:gs>
              <a:gs pos="68000">
                <a:srgbClr val="F2C366"/>
              </a:gs>
              <a:gs pos="100000">
                <a:srgbClr val="F2C366"/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42" name="下图左半夹文字"/>
          <p:cNvSpPr/>
          <p:nvPr/>
        </p:nvSpPr>
        <p:spPr>
          <a:xfrm>
            <a:off x="2566035" y="5175250"/>
            <a:ext cx="4540885" cy="46037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marL="0" marR="0" lvl="0" algn="l" defTabSz="914400" rtl="0" eaLnBrk="1" latinLnBrk="0">
              <a:lnSpc>
                <a:spcPct val="100000"/>
              </a:lnSpc>
              <a:buClrTx/>
              <a:buSzTx/>
              <a:buFontTx/>
              <a:buNone/>
            </a:pPr>
            <a:r>
              <a:rPr lang="zh-CN" altLang="zh-CN" sz="240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Helvetica Light" charset="0"/>
                <a:sym typeface="华文细黑" panose="02010600040101010101" pitchFamily="2" charset="-122"/>
              </a:rPr>
              <a:t>请不要</a:t>
            </a:r>
            <a:r>
              <a:rPr lang="zh-CN" altLang="zh-CN" sz="2400" noProof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Helvetica Light" charset="0"/>
                <a:sym typeface="华文细黑" panose="02010600040101010101" pitchFamily="2" charset="-122"/>
              </a:rPr>
              <a:t>A</a:t>
            </a:r>
            <a:r>
              <a:rPr lang="zh-CN" altLang="zh-CN" sz="240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Helvetica Light" charset="0"/>
                <a:sym typeface="华文细黑" panose="02010600040101010101" pitchFamily="2" charset="-122"/>
              </a:rPr>
              <a:t>把头</a:t>
            </a:r>
            <a:r>
              <a:rPr lang="zh-CN" altLang="zh-CN" sz="2400" noProof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Helvetica Light" charset="0"/>
                <a:sym typeface="华文细黑" panose="02010600040101010101" pitchFamily="2" charset="-122"/>
              </a:rPr>
              <a:t>B</a:t>
            </a:r>
            <a:r>
              <a:rPr lang="zh-CN" altLang="zh-CN" sz="240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Helvetica Light" charset="0"/>
                <a:sym typeface="华文细黑" panose="02010600040101010101" pitchFamily="2" charset="-122"/>
              </a:rPr>
              <a:t>到车窗外</a:t>
            </a:r>
            <a:r>
              <a:rPr lang="zh-CN" altLang="zh-CN" sz="2400" noProof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Helvetica Light" charset="0"/>
                <a:sym typeface="华文细黑" panose="02010600040101010101" pitchFamily="2" charset="-122"/>
              </a:rPr>
              <a:t>C</a:t>
            </a:r>
            <a:r>
              <a:rPr lang="zh-CN" altLang="zh-CN" sz="240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Helvetica Light" charset="0"/>
                <a:sym typeface="华文细黑" panose="02010600040101010101" pitchFamily="2" charset="-122"/>
              </a:rPr>
              <a:t>去</a:t>
            </a:r>
            <a:r>
              <a:rPr lang="zh-CN" altLang="zh-CN" sz="2400" noProof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Helvetica Light" charset="0"/>
                <a:sym typeface="华文细黑" panose="02010600040101010101" pitchFamily="2" charset="-122"/>
              </a:rPr>
              <a:t>D</a:t>
            </a:r>
            <a:r>
              <a:rPr lang="zh-CN" altLang="zh-CN" sz="240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Helvetica Light" charset="0"/>
                <a:sym typeface="华文细黑" panose="02010600040101010101" pitchFamily="2" charset="-122"/>
              </a:rPr>
              <a:t>。</a:t>
            </a:r>
            <a:endParaRPr lang="en-US" altLang="zh-CN" sz="2400" b="1" dirty="0" smtClean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SimSun" panose="02010600030101010101" pitchFamily="2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241300" y="2382520"/>
            <a:ext cx="1925320" cy="706755"/>
            <a:chOff x="4428" y="448"/>
            <a:chExt cx="3124" cy="1113"/>
          </a:xfrm>
        </p:grpSpPr>
        <p:sp>
          <p:nvSpPr>
            <p:cNvPr id="8" name="圆角矩形 7"/>
            <p:cNvSpPr/>
            <p:nvPr/>
          </p:nvSpPr>
          <p:spPr>
            <a:xfrm>
              <a:off x="4428" y="462"/>
              <a:ext cx="3117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4429" y="448"/>
              <a:ext cx="3123" cy="11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/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靠</a:t>
              </a:r>
              <a:endParaRPr lang="zh-CN" altLang="en-US" sz="4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SimSun" panose="02010600030101010101" pitchFamily="2" charset="-122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236855" y="5058410"/>
            <a:ext cx="1925320" cy="706755"/>
            <a:chOff x="4428" y="448"/>
            <a:chExt cx="3124" cy="1113"/>
          </a:xfrm>
        </p:grpSpPr>
        <p:sp>
          <p:nvSpPr>
            <p:cNvPr id="9" name="圆角矩形 8"/>
            <p:cNvSpPr/>
            <p:nvPr/>
          </p:nvSpPr>
          <p:spPr>
            <a:xfrm>
              <a:off x="4428" y="462"/>
              <a:ext cx="3117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4429" y="448"/>
              <a:ext cx="3123" cy="11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/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伸</a:t>
              </a:r>
              <a:endParaRPr lang="zh-CN" altLang="en-US" sz="4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SimSun" panose="02010600030101010101" pitchFamily="2" charset="-122"/>
              </a:endParaRPr>
            </a:p>
          </p:txBody>
        </p:sp>
      </p:grpSp>
      <p:sp>
        <p:nvSpPr>
          <p:cNvPr id="7" name="文本框 7"/>
          <p:cNvSpPr txBox="1"/>
          <p:nvPr/>
        </p:nvSpPr>
        <p:spPr>
          <a:xfrm>
            <a:off x="3693160" y="641328"/>
            <a:ext cx="4805680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algn="ctr" defTabSz="1300480" eaLnBrk="1"/>
            <a:r>
              <a:rPr lang="zh-CN" altLang="zh-CN" sz="2800" dirty="0"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给括号里的词选择适当的位置</a:t>
            </a:r>
            <a:endParaRPr kumimoji="0" lang="zh-CN" altLang="en-US" sz="2800" i="0" u="none" strike="noStrike" kern="1200" cap="none" spc="0" normalizeH="0" baseline="0" dirty="0" smtClean="0">
              <a:solidFill>
                <a:schemeClr val="tx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0.25 0  E" pathEditMode="relative" ptsTypes="">
                                      <p:cBhvr>
                                        <p:cTn id="6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0.25 0  E" pathEditMode="relative" ptsTypes="">
                                      <p:cBhvr>
                                        <p:cTn id="10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END"/>
          <p:cNvGrpSpPr/>
          <p:nvPr/>
        </p:nvGrpSpPr>
        <p:grpSpPr>
          <a:xfrm>
            <a:off x="6093143" y="770255"/>
            <a:ext cx="4739005" cy="5817235"/>
            <a:chOff x="9628" y="1159"/>
            <a:chExt cx="7463" cy="9161"/>
          </a:xfrm>
          <a:solidFill>
            <a:srgbClr val="E2AEAB"/>
          </a:solidFill>
        </p:grpSpPr>
        <p:sp>
          <p:nvSpPr>
            <p:cNvPr id="25" name="圆角矩形 24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rgbClr val="E2AE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9628" y="4441"/>
              <a:ext cx="7429" cy="2470"/>
            </a:xfrm>
            <a:prstGeom prst="rect">
              <a:avLst/>
            </a:prstGeom>
            <a:grpFill/>
            <a:ln>
              <a:solidFill>
                <a:srgbClr val="E2AEAB"/>
              </a:solidFill>
            </a:ln>
          </p:spPr>
          <p:txBody>
            <a:bodyPr wrap="square" rtlCol="0">
              <a:spAutoFit/>
            </a:bodyPr>
            <a:p>
              <a:pPr algn="ctr"/>
              <a:r>
                <a:rPr lang="en-US" sz="96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END</a:t>
              </a:r>
              <a:endParaRPr lang="en-US" sz="9600" b="1" kern="1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70" name="南方" hidden="1"/>
          <p:cNvGrpSpPr/>
          <p:nvPr/>
        </p:nvGrpSpPr>
        <p:grpSpPr>
          <a:xfrm>
            <a:off x="6114733" y="735965"/>
            <a:ext cx="4739005" cy="5817235"/>
            <a:chOff x="9628" y="1159"/>
            <a:chExt cx="7463" cy="9161"/>
          </a:xfrm>
          <a:solidFill>
            <a:srgbClr val="E2AEAB"/>
          </a:solidFill>
        </p:grpSpPr>
        <p:sp>
          <p:nvSpPr>
            <p:cNvPr id="71" name="圆角矩形 70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rgbClr val="E2AE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2" name="文本框 71"/>
            <p:cNvSpPr txBox="1"/>
            <p:nvPr/>
          </p:nvSpPr>
          <p:spPr>
            <a:xfrm>
              <a:off x="9628" y="3387"/>
              <a:ext cx="7429" cy="4603"/>
            </a:xfrm>
            <a:prstGeom prst="rect">
              <a:avLst/>
            </a:prstGeom>
            <a:grpFill/>
            <a:ln>
              <a:solidFill>
                <a:srgbClr val="E2AEAB"/>
              </a:solidFill>
            </a:ln>
          </p:spPr>
          <p:txBody>
            <a:bodyPr wrap="square" rtlCol="0">
              <a:spAutoFit/>
            </a:bodyPr>
            <a:p>
              <a:pPr algn="ctr">
                <a:buClrTx/>
                <a:buSzTx/>
                <a:buFontTx/>
              </a:pPr>
              <a:r>
                <a:rPr lang="en-US" altLang="zh-CN" sz="66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nán fānɡ</a:t>
              </a:r>
              <a:r>
                <a:rPr lang="en-US" alt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endParaRPr lang="en-US" altLang="zh-CN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南</a:t>
              </a:r>
              <a:r>
                <a:rPr lang="en-US" alt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方</a:t>
              </a:r>
              <a:endParaRPr lang="en-US" altLang="zh-CN" sz="24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n. south, southern part</a:t>
              </a:r>
              <a:endParaRPr lang="en-US" altLang="zh-CN" sz="24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64" name="复习" hidden="1"/>
          <p:cNvGrpSpPr/>
          <p:nvPr/>
        </p:nvGrpSpPr>
        <p:grpSpPr>
          <a:xfrm>
            <a:off x="6114733" y="735965"/>
            <a:ext cx="4739005" cy="5817235"/>
            <a:chOff x="9628" y="1159"/>
            <a:chExt cx="7463" cy="9161"/>
          </a:xfrm>
          <a:solidFill>
            <a:schemeClr val="accent1"/>
          </a:solidFill>
        </p:grpSpPr>
        <p:sp>
          <p:nvSpPr>
            <p:cNvPr id="65" name="圆角矩形 64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6" name="文本框 65"/>
            <p:cNvSpPr txBox="1"/>
            <p:nvPr/>
          </p:nvSpPr>
          <p:spPr>
            <a:xfrm>
              <a:off x="9628" y="3587"/>
              <a:ext cx="7429" cy="4118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p>
              <a:pPr algn="ctr"/>
              <a:r>
                <a:rPr lang="en-US" sz="6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fù xí</a:t>
              </a:r>
              <a:r>
                <a:rPr lang="en-US" sz="6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Arial" panose="020B0604020202020204"/>
                </a:rPr>
                <a:t> </a:t>
              </a:r>
              <a:endParaRPr lang="en-US" sz="6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复</a:t>
              </a:r>
              <a:r>
                <a:rPr lang="en-US" alt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习</a:t>
              </a:r>
              <a:endParaRPr lang="zh-CN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华文细黑" panose="02010600040101010101" pitchFamily="2" charset="-122"/>
                  <a:sym typeface="+mn-ea"/>
                </a:rPr>
                <a:t>v.  </a:t>
              </a:r>
              <a:r>
                <a:rPr lang="en-US" altLang="zh-CN" sz="2400" b="1" kern="10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华文细黑" panose="02010600040101010101" pitchFamily="2" charset="-122"/>
                  <a:sym typeface="+mn-ea"/>
                </a:rPr>
                <a:t>to review</a:t>
              </a:r>
              <a:endParaRPr lang="en-US" altLang="zh-CN" sz="2400" b="1" kern="1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58" name="否则" hidden="1"/>
          <p:cNvGrpSpPr/>
          <p:nvPr/>
        </p:nvGrpSpPr>
        <p:grpSpPr>
          <a:xfrm>
            <a:off x="6114733" y="735965"/>
            <a:ext cx="4739005" cy="5817235"/>
            <a:chOff x="9628" y="1159"/>
            <a:chExt cx="7463" cy="9161"/>
          </a:xfrm>
          <a:solidFill>
            <a:schemeClr val="accent3"/>
          </a:solidFill>
        </p:grpSpPr>
        <p:sp>
          <p:nvSpPr>
            <p:cNvPr id="59" name="圆角矩形 58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0" name="文本框 59"/>
            <p:cNvSpPr txBox="1"/>
            <p:nvPr/>
          </p:nvSpPr>
          <p:spPr>
            <a:xfrm>
              <a:off x="9628" y="3587"/>
              <a:ext cx="7429" cy="4118"/>
            </a:xfrm>
            <a:prstGeom prst="rect">
              <a:avLst/>
            </a:prstGeom>
            <a:grpFill/>
            <a:ln>
              <a:solidFill>
                <a:schemeClr val="accent3"/>
              </a:solidFill>
            </a:ln>
          </p:spPr>
          <p:txBody>
            <a:bodyPr wrap="square" rtlCol="0">
              <a:spAutoFit/>
            </a:bodyPr>
            <a:p>
              <a:pPr algn="ctr"/>
              <a:r>
                <a:rPr lang="en-US" sz="6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fǒuzé </a:t>
              </a:r>
              <a:r>
                <a:rPr sz="6000" dirty="0"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 </a:t>
              </a:r>
              <a:endParaRPr sz="6000" dirty="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  <a:p>
              <a:pPr algn="ctr"/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否则</a:t>
              </a:r>
              <a:endParaRPr lang="zh-CN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en-US" sz="2400" b="1" kern="10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华文细黑" panose="02010600040101010101" pitchFamily="2" charset="-122"/>
                  <a:sym typeface="+mn-ea"/>
                </a:rPr>
                <a:t>conj. or, otherwise</a:t>
              </a:r>
              <a:endParaRPr lang="en-US" sz="2400" b="1" kern="1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34" name="叙述"/>
          <p:cNvGrpSpPr/>
          <p:nvPr/>
        </p:nvGrpSpPr>
        <p:grpSpPr>
          <a:xfrm>
            <a:off x="6114733" y="735965"/>
            <a:ext cx="4739005" cy="5817235"/>
            <a:chOff x="9628" y="1159"/>
            <a:chExt cx="7463" cy="9161"/>
          </a:xfrm>
          <a:solidFill>
            <a:schemeClr val="accent5"/>
          </a:solidFill>
        </p:grpSpPr>
        <p:sp>
          <p:nvSpPr>
            <p:cNvPr id="35" name="圆角矩形 34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9628" y="3695"/>
              <a:ext cx="7429" cy="3973"/>
            </a:xfrm>
            <a:prstGeom prst="rect">
              <a:avLst/>
            </a:prstGeom>
            <a:grpFill/>
            <a:ln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xùshù</a:t>
              </a:r>
              <a:r>
                <a:rPr sz="5400" dirty="0"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 </a:t>
              </a:r>
              <a:endParaRPr lang="en-US" sz="54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叙述</a:t>
              </a:r>
              <a:endParaRPr lang="zh-CN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Times New Roman" panose="02020603050405020304" pitchFamily="18" charset="0"/>
                </a:rPr>
                <a:t>v. narrate</a:t>
              </a:r>
              <a:endParaRPr lang="en-US" altLang="zh-CN" sz="24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16" name="老皮"/>
          <p:cNvGrpSpPr/>
          <p:nvPr/>
        </p:nvGrpSpPr>
        <p:grpSpPr>
          <a:xfrm>
            <a:off x="6114733" y="735965"/>
            <a:ext cx="4739005" cy="5817235"/>
            <a:chOff x="9628" y="1159"/>
            <a:chExt cx="7463" cy="9161"/>
          </a:xfrm>
          <a:solidFill>
            <a:srgbClr val="E2AEAB"/>
          </a:solidFill>
        </p:grpSpPr>
        <p:sp>
          <p:nvSpPr>
            <p:cNvPr id="18" name="圆角矩形 17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ln>
              <a:solidFill>
                <a:schemeClr val="accent3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9628" y="3587"/>
              <a:ext cx="7429" cy="3973"/>
            </a:xfrm>
            <a:prstGeom prst="rect">
              <a:avLst/>
            </a:prstGeom>
            <a:ln>
              <a:solidFill>
                <a:schemeClr val="accent3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CN" sz="5400" dirty="0" err="1" smtClean="0"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lǎopo</a:t>
              </a:r>
              <a:endParaRPr lang="en-US" altLang="zh-CN" sz="8000" dirty="0" err="1" smtClean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老婆</a:t>
              </a:r>
              <a:endParaRPr lang="zh-CN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sz="2400">
                  <a:sym typeface="Times New Roman" panose="02020603050405020304" pitchFamily="18" charset="0"/>
                </a:rPr>
                <a:t> </a:t>
              </a:r>
              <a:r>
                <a:rPr sz="2400">
                  <a:sym typeface="Times New Roman" panose="02020603050405020304" pitchFamily="18" charset="0"/>
                </a:rPr>
                <a:t>n. wife</a:t>
              </a:r>
              <a:endParaRPr sz="2400">
                <a:sym typeface="+mn-ea"/>
              </a:endParaRPr>
            </a:p>
          </p:txBody>
        </p:sp>
      </p:grpSp>
      <p:grpSp>
        <p:nvGrpSpPr>
          <p:cNvPr id="29" name="游戏-有问题不显示"/>
          <p:cNvGrpSpPr/>
          <p:nvPr/>
        </p:nvGrpSpPr>
        <p:grpSpPr>
          <a:xfrm>
            <a:off x="6114733" y="735965"/>
            <a:ext cx="4739005" cy="5817235"/>
            <a:chOff x="9628" y="1159"/>
            <a:chExt cx="7463" cy="9161"/>
          </a:xfrm>
          <a:solidFill>
            <a:srgbClr val="E2AEAB"/>
          </a:solidFill>
        </p:grpSpPr>
        <p:sp>
          <p:nvSpPr>
            <p:cNvPr id="30" name="圆角矩形 29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rgbClr val="E2AE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9628" y="3587"/>
              <a:ext cx="7429" cy="4603"/>
            </a:xfrm>
            <a:prstGeom prst="rect">
              <a:avLst/>
            </a:prstGeom>
            <a:grpFill/>
            <a:ln>
              <a:solidFill>
                <a:srgbClr val="E2AEAB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yóu xì</a:t>
              </a:r>
              <a:r>
                <a:rPr lang="en-US" alt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Arial" panose="020B0604020202020204"/>
                </a:rPr>
                <a:t> </a:t>
              </a:r>
              <a:endParaRPr lang="en-US" altLang="zh-CN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游</a:t>
              </a:r>
              <a:r>
                <a:rPr lang="en-US" alt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戏</a:t>
              </a:r>
              <a:endParaRPr lang="zh-CN" altLang="en-US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n. game</a:t>
              </a:r>
              <a:endParaRPr lang="en-US" altLang="zh-CN" sz="24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2" name="半夜"/>
          <p:cNvGrpSpPr/>
          <p:nvPr/>
        </p:nvGrpSpPr>
        <p:grpSpPr>
          <a:xfrm>
            <a:off x="6114733" y="735965"/>
            <a:ext cx="4739005" cy="5817235"/>
            <a:chOff x="9628" y="1159"/>
            <a:chExt cx="7463" cy="9161"/>
          </a:xfrm>
          <a:solidFill>
            <a:srgbClr val="E2AEAB"/>
          </a:solidFill>
        </p:grpSpPr>
        <p:sp>
          <p:nvSpPr>
            <p:cNvPr id="3" name="圆角矩形 2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rgbClr val="E2AE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9628" y="3685"/>
              <a:ext cx="7429" cy="3973"/>
            </a:xfrm>
            <a:prstGeom prst="rect">
              <a:avLst/>
            </a:prstGeom>
            <a:grpFill/>
            <a:ln>
              <a:solidFill>
                <a:srgbClr val="E2AEAB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bànyè</a:t>
              </a:r>
              <a:endParaRPr lang="en-US" sz="5400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半夜</a:t>
              </a:r>
              <a:endParaRPr lang="zh-CN" altLang="en-US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华文细黑" panose="02010600040101010101" pitchFamily="2" charset="-122"/>
                  <a:sym typeface="Times New Roman" panose="02020603050405020304" pitchFamily="18" charset="0"/>
                </a:rPr>
                <a:t>n. midnight</a:t>
              </a:r>
              <a:endParaRPr lang="en-US" altLang="zh-CN" sz="2400" b="1" kern="1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23" name="蚊子"/>
          <p:cNvGrpSpPr/>
          <p:nvPr/>
        </p:nvGrpSpPr>
        <p:grpSpPr>
          <a:xfrm>
            <a:off x="1338263" y="735965"/>
            <a:ext cx="4717415" cy="5817235"/>
            <a:chOff x="2106" y="1159"/>
            <a:chExt cx="7429" cy="9161"/>
          </a:xfrm>
        </p:grpSpPr>
        <p:sp>
          <p:nvSpPr>
            <p:cNvPr id="5" name="圆角矩形 4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solidFill>
              <a:srgbClr val="558ED5"/>
            </a:solidFill>
            <a:ln>
              <a:solidFill>
                <a:srgbClr val="558E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2106" y="3587"/>
              <a:ext cx="7429" cy="42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6600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wénzi</a:t>
              </a:r>
              <a:endParaRPr lang="en-US" altLang="zh-CN" sz="66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蚊子</a:t>
              </a:r>
              <a:endParaRPr lang="zh-CN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endParaRP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Times New Roman" panose="02020603050405020304" pitchFamily="18" charset="0"/>
                </a:rPr>
                <a:t>n. mosquito</a:t>
              </a:r>
              <a:endParaRPr lang="en-US" altLang="zh-CN" sz="24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6" name="居然"/>
          <p:cNvGrpSpPr/>
          <p:nvPr/>
        </p:nvGrpSpPr>
        <p:grpSpPr>
          <a:xfrm>
            <a:off x="1338263" y="735965"/>
            <a:ext cx="4717415" cy="5817235"/>
            <a:chOff x="2106" y="1159"/>
            <a:chExt cx="7429" cy="9161"/>
          </a:xfrm>
          <a:solidFill>
            <a:srgbClr val="558ED5"/>
          </a:solidFill>
        </p:grpSpPr>
        <p:sp>
          <p:nvSpPr>
            <p:cNvPr id="9" name="圆角矩形 8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grpFill/>
            <a:ln>
              <a:solidFill>
                <a:srgbClr val="558E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2106" y="3587"/>
              <a:ext cx="7429" cy="4845"/>
            </a:xfrm>
            <a:prstGeom prst="rect">
              <a:avLst/>
            </a:prstGeom>
            <a:grpFill/>
            <a:ln>
              <a:solidFill>
                <a:srgbClr val="558ED5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600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jūrán</a:t>
              </a:r>
              <a:endParaRPr lang="en-US" sz="66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居然</a:t>
              </a:r>
              <a:endParaRPr lang="zh-CN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Times New Roman" panose="02020603050405020304" pitchFamily="18" charset="0"/>
                </a:rPr>
                <a:t>adv. indicating unexpectedness</a:t>
              </a:r>
              <a:endParaRPr lang="en-US" altLang="zh-CN" sz="24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21" name="等待"/>
          <p:cNvGrpSpPr/>
          <p:nvPr/>
        </p:nvGrpSpPr>
        <p:grpSpPr>
          <a:xfrm>
            <a:off x="1338263" y="735965"/>
            <a:ext cx="4717415" cy="5817235"/>
            <a:chOff x="2106" y="1159"/>
            <a:chExt cx="7429" cy="9161"/>
          </a:xfrm>
          <a:solidFill>
            <a:srgbClr val="558ED5"/>
          </a:solidFill>
        </p:grpSpPr>
        <p:sp>
          <p:nvSpPr>
            <p:cNvPr id="32" name="圆角矩形 31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ln>
              <a:solidFill>
                <a:srgbClr val="58B6E5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2106" y="3587"/>
              <a:ext cx="7429" cy="4118"/>
            </a:xfrm>
            <a:prstGeom prst="rect">
              <a:avLst/>
            </a:prstGeom>
            <a:ln>
              <a:solidFill>
                <a:srgbClr val="58B6E5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sz="6000"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děngdài</a:t>
              </a:r>
              <a:endParaRPr sz="6000"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等待</a:t>
              </a:r>
              <a:endParaRPr lang="zh-CN" altLang="en-US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sz="2400">
                  <a:sym typeface="Times New Roman" panose="02020603050405020304" pitchFamily="18" charset="0"/>
                </a:rPr>
                <a:t>v. to wait</a:t>
              </a:r>
              <a:endParaRPr sz="2400">
                <a:sym typeface="+mn-ea"/>
              </a:endParaRPr>
            </a:p>
          </p:txBody>
        </p:sp>
      </p:grpSp>
      <p:grpSp>
        <p:nvGrpSpPr>
          <p:cNvPr id="37" name="项"/>
          <p:cNvGrpSpPr/>
          <p:nvPr/>
        </p:nvGrpSpPr>
        <p:grpSpPr>
          <a:xfrm>
            <a:off x="1337628" y="728206"/>
            <a:ext cx="4717415" cy="5817235"/>
            <a:chOff x="2106" y="1159"/>
            <a:chExt cx="7429" cy="9161"/>
          </a:xfrm>
          <a:solidFill>
            <a:schemeClr val="tx2">
              <a:lumMod val="60000"/>
              <a:lumOff val="40000"/>
            </a:schemeClr>
          </a:solidFill>
        </p:grpSpPr>
        <p:sp>
          <p:nvSpPr>
            <p:cNvPr id="38" name="圆角矩形 37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grpFill/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2106" y="3155"/>
              <a:ext cx="7429" cy="4603"/>
            </a:xfrm>
            <a:prstGeom prst="rect">
              <a:avLst/>
            </a:prstGeom>
            <a:grpFill/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sz="5400"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xiàng</a:t>
              </a:r>
              <a:r>
                <a:rPr 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endParaRPr lang="en-US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项</a:t>
              </a:r>
              <a:endParaRPr lang="zh-CN" altLang="en-US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sz="2400">
                  <a:sym typeface="Times New Roman" panose="02020603050405020304" pitchFamily="18" charset="0"/>
                </a:rPr>
                <a:t>m. used for itemized things</a:t>
              </a:r>
              <a:endParaRPr sz="2400">
                <a:sym typeface="+mn-ea"/>
              </a:endParaRPr>
            </a:p>
          </p:txBody>
        </p:sp>
      </p:grpSp>
      <p:grpSp>
        <p:nvGrpSpPr>
          <p:cNvPr id="61" name="带" hidden="1"/>
          <p:cNvGrpSpPr/>
          <p:nvPr/>
        </p:nvGrpSpPr>
        <p:grpSpPr>
          <a:xfrm>
            <a:off x="1337628" y="728206"/>
            <a:ext cx="4717415" cy="5817235"/>
            <a:chOff x="2106" y="1159"/>
            <a:chExt cx="7429" cy="9161"/>
          </a:xfrm>
          <a:solidFill>
            <a:schemeClr val="accent5"/>
          </a:solidFill>
        </p:grpSpPr>
        <p:sp>
          <p:nvSpPr>
            <p:cNvPr id="62" name="圆角矩形 61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grpFill/>
            <a:ln>
              <a:solidFill>
                <a:schemeClr val="accent5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3" name="文本框 62"/>
            <p:cNvSpPr txBox="1"/>
            <p:nvPr/>
          </p:nvSpPr>
          <p:spPr>
            <a:xfrm>
              <a:off x="2106" y="3587"/>
              <a:ext cx="7429" cy="4603"/>
            </a:xfrm>
            <a:prstGeom prst="rect">
              <a:avLst/>
            </a:prstGeom>
            <a:grpFill/>
            <a:ln>
              <a:solidFill>
                <a:schemeClr val="accent5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p>
              <a:pPr algn="ctr"/>
              <a:r>
                <a:rPr sz="6000">
                  <a:sym typeface="+mn-ea"/>
                </a:rPr>
                <a:t>cāi</a:t>
              </a:r>
              <a:r>
                <a:rPr 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endParaRPr lang="en-US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猜</a:t>
              </a:r>
              <a:endParaRPr lang="zh-CN" altLang="en-US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lvl="0" algn="ctr">
                <a:defRPr sz="1800"/>
              </a:pPr>
              <a:r>
                <a:rPr sz="2400">
                  <a:sym typeface="+mn-ea"/>
                </a:rPr>
                <a:t>v. to guess</a:t>
              </a:r>
              <a:endParaRPr sz="2400">
                <a:sym typeface="+mn-ea"/>
              </a:endParaRPr>
            </a:p>
          </p:txBody>
        </p:sp>
      </p:grpSp>
      <p:grpSp>
        <p:nvGrpSpPr>
          <p:cNvPr id="67" name="面包" hidden="1"/>
          <p:cNvGrpSpPr/>
          <p:nvPr/>
        </p:nvGrpSpPr>
        <p:grpSpPr>
          <a:xfrm>
            <a:off x="1337628" y="728206"/>
            <a:ext cx="4717415" cy="5817235"/>
            <a:chOff x="2106" y="1159"/>
            <a:chExt cx="7429" cy="9161"/>
          </a:xfrm>
          <a:solidFill>
            <a:srgbClr val="C00000"/>
          </a:solidFill>
        </p:grpSpPr>
        <p:sp>
          <p:nvSpPr>
            <p:cNvPr id="68" name="圆角矩形 67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9" name="文本框 68"/>
            <p:cNvSpPr txBox="1"/>
            <p:nvPr/>
          </p:nvSpPr>
          <p:spPr>
            <a:xfrm>
              <a:off x="2106" y="3587"/>
              <a:ext cx="7429" cy="4603"/>
            </a:xfrm>
            <a:prstGeom prst="rect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p>
              <a:pPr algn="ctr"/>
              <a:r>
                <a:rPr sz="6600">
                  <a:sym typeface="+mn-ea"/>
                </a:rPr>
                <a:t>zhǐhǎo</a:t>
              </a:r>
              <a:r>
                <a:rPr 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endParaRPr lang="en-US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只好</a:t>
              </a:r>
              <a:endParaRPr lang="zh-CN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sz="2400">
                  <a:sym typeface="+mn-ea"/>
                </a:rPr>
                <a:t>adv. cannot but, to be forced to</a:t>
              </a:r>
              <a:endParaRPr sz="2400">
                <a:sym typeface="+mn-ea"/>
              </a:endParaRPr>
            </a:p>
          </p:txBody>
        </p:sp>
      </p:grpSp>
      <p:grpSp>
        <p:nvGrpSpPr>
          <p:cNvPr id="27" name="北方" hidden="1"/>
          <p:cNvGrpSpPr/>
          <p:nvPr/>
        </p:nvGrpSpPr>
        <p:grpSpPr>
          <a:xfrm>
            <a:off x="1337628" y="711061"/>
            <a:ext cx="4717415" cy="5817235"/>
            <a:chOff x="2106" y="1159"/>
            <a:chExt cx="7429" cy="9161"/>
          </a:xfrm>
          <a:solidFill>
            <a:srgbClr val="C00000"/>
          </a:solidFill>
        </p:grpSpPr>
        <p:sp>
          <p:nvSpPr>
            <p:cNvPr id="28" name="圆角矩形 27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2106" y="3587"/>
              <a:ext cx="7429" cy="4603"/>
            </a:xfrm>
            <a:prstGeom prst="rect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p>
              <a:pPr algn="ctr"/>
              <a:r>
                <a:rPr sz="6600" dirty="0" err="1">
                  <a:latin typeface="GB Pinyinok-D" panose="02010601030101010101" pitchFamily="2" charset="-122"/>
                  <a:ea typeface="GB Pinyinok-D" panose="02010601030101010101" pitchFamily="2" charset="-122"/>
                  <a:sym typeface="+mn-ea"/>
                </a:rPr>
                <a:t>láidejí</a:t>
              </a:r>
              <a:r>
                <a:rPr 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endParaRPr lang="en-US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来得及</a:t>
              </a:r>
              <a:endParaRPr lang="zh-CN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lvl="0" algn="ctr">
                <a:defRPr sz="1800"/>
              </a:pPr>
              <a:r>
                <a:rPr sz="2400">
                  <a:sym typeface="+mn-ea"/>
                </a:rPr>
                <a:t>v. there’s still time (to do sth.)</a:t>
              </a:r>
              <a:endParaRPr sz="2400">
                <a:sym typeface="+mn-ea"/>
              </a:endParaRPr>
            </a:p>
          </p:txBody>
        </p:sp>
      </p:grpSp>
      <p:grpSp>
        <p:nvGrpSpPr>
          <p:cNvPr id="76" name="组合 75"/>
          <p:cNvGrpSpPr/>
          <p:nvPr/>
        </p:nvGrpSpPr>
        <p:grpSpPr>
          <a:xfrm>
            <a:off x="1337945" y="702310"/>
            <a:ext cx="4716780" cy="5816600"/>
            <a:chOff x="2107" y="1159"/>
            <a:chExt cx="7428" cy="9160"/>
          </a:xfrm>
        </p:grpSpPr>
        <p:sp>
          <p:nvSpPr>
            <p:cNvPr id="74" name="圆角矩形 73"/>
            <p:cNvSpPr/>
            <p:nvPr/>
          </p:nvSpPr>
          <p:spPr>
            <a:xfrm>
              <a:off x="2107" y="1159"/>
              <a:ext cx="7428" cy="9161"/>
            </a:xfrm>
            <a:prstGeom prst="round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19" name="图片 18" descr="1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372" y="3070"/>
              <a:ext cx="4898" cy="4898"/>
            </a:xfrm>
            <a:prstGeom prst="rect">
              <a:avLst/>
            </a:prstGeom>
          </p:spPr>
        </p:pic>
      </p:grpSp>
      <p:grpSp>
        <p:nvGrpSpPr>
          <p:cNvPr id="15" name="组合 14"/>
          <p:cNvGrpSpPr/>
          <p:nvPr/>
        </p:nvGrpSpPr>
        <p:grpSpPr>
          <a:xfrm>
            <a:off x="5628323" y="1699260"/>
            <a:ext cx="935990" cy="4041140"/>
            <a:chOff x="8862" y="2676"/>
            <a:chExt cx="1474" cy="6364"/>
          </a:xfrm>
        </p:grpSpPr>
        <p:sp>
          <p:nvSpPr>
            <p:cNvPr id="10" name="空心弧 9"/>
            <p:cNvSpPr/>
            <p:nvPr/>
          </p:nvSpPr>
          <p:spPr>
            <a:xfrm>
              <a:off x="8862" y="2676"/>
              <a:ext cx="1474" cy="793"/>
            </a:xfrm>
            <a:prstGeom prst="blockArc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2" name="空心弧 11"/>
            <p:cNvSpPr/>
            <p:nvPr/>
          </p:nvSpPr>
          <p:spPr>
            <a:xfrm>
              <a:off x="8862" y="4571"/>
              <a:ext cx="1474" cy="793"/>
            </a:xfrm>
            <a:prstGeom prst="blockArc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空心弧 12"/>
            <p:cNvSpPr/>
            <p:nvPr/>
          </p:nvSpPr>
          <p:spPr>
            <a:xfrm>
              <a:off x="8862" y="6466"/>
              <a:ext cx="1474" cy="793"/>
            </a:xfrm>
            <a:prstGeom prst="blockArc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空心弧 13"/>
            <p:cNvSpPr/>
            <p:nvPr/>
          </p:nvSpPr>
          <p:spPr>
            <a:xfrm>
              <a:off x="8862" y="8248"/>
              <a:ext cx="1474" cy="793"/>
            </a:xfrm>
            <a:prstGeom prst="blockArc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1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7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1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3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4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6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2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7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7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500"/>
                            </p:stCondLst>
                            <p:childTnLst>
                              <p:par>
                                <p:cTn id="93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9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2" dur="5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500"/>
                            </p:stCondLst>
                            <p:childTnLst>
                              <p:par>
                                <p:cTn id="108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10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7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1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500"/>
                            </p:stCondLst>
                            <p:childTnLst>
                              <p:par>
                                <p:cTn id="123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1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1000"/>
                            </p:stCondLst>
                            <p:childTnLst>
                              <p:par>
                                <p:cTn id="130" presetID="17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1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1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719580" y="138430"/>
            <a:ext cx="2216785" cy="3257550"/>
            <a:chOff x="304" y="2028"/>
            <a:chExt cx="3491" cy="5130"/>
          </a:xfrm>
        </p:grpSpPr>
        <p:grpSp>
          <p:nvGrpSpPr>
            <p:cNvPr id="43" name="组合 42"/>
            <p:cNvGrpSpPr/>
            <p:nvPr/>
          </p:nvGrpSpPr>
          <p:grpSpPr>
            <a:xfrm rot="0">
              <a:off x="330" y="2028"/>
              <a:ext cx="3465" cy="5030"/>
              <a:chOff x="1486086" y="120403"/>
              <a:chExt cx="2200089" cy="3194297"/>
            </a:xfrm>
          </p:grpSpPr>
          <p:sp>
            <p:nvSpPr>
              <p:cNvPr id="44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45" name="图片 44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9" name="文本框 7"/>
            <p:cNvSpPr txBox="1"/>
            <p:nvPr/>
          </p:nvSpPr>
          <p:spPr>
            <a:xfrm>
              <a:off x="304" y="4252"/>
              <a:ext cx="3491" cy="290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 smtClean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项</a:t>
              </a:r>
              <a:endParaRPr lang="zh-CN" altLang="en-US" sz="5400" b="1" noProof="0" dirty="0" smtClean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 smtClean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Times New Roman" panose="02020603050405020304" pitchFamily="18" charset="0"/>
                </a:rPr>
                <a:t>m. used for itemized things</a:t>
              </a:r>
              <a:endParaRPr lang="zh-CN" altLang="zh-CN" sz="2000" dirty="0">
                <a:solidFill>
                  <a:srgbClr val="2A2A2B"/>
                </a:solidFill>
                <a:latin typeface="Times New Roman" panose="02020603050405020304" pitchFamily="18" charset="0"/>
                <a:ea typeface="Times New Roman" panose="02020603050405020304" pitchFamily="18" charset="0"/>
                <a:sym typeface="Times New Roman" panose="02020603050405020304" pitchFamily="18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en-US" altLang="en-US" sz="2000" b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/>
                <a:ea typeface="华文细黑" panose="02010600040101010101" pitchFamily="2" charset="-122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10" name="文本框 7"/>
          <p:cNvSpPr txBox="1"/>
          <p:nvPr/>
        </p:nvSpPr>
        <p:spPr>
          <a:xfrm>
            <a:off x="1676400" y="874395"/>
            <a:ext cx="2386965" cy="64516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eaLnBrk="1"/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xiàng</a:t>
            </a:r>
            <a:endParaRPr lang="en-US" sz="3600" dirty="0" smtClean="0"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165735" y="213995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 smtClean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 smtClean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 smtClean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8374380" y="165100"/>
            <a:ext cx="2200275" cy="3194050"/>
            <a:chOff x="9330" y="2028"/>
            <a:chExt cx="3465" cy="5030"/>
          </a:xfrm>
        </p:grpSpPr>
        <p:grpSp>
          <p:nvGrpSpPr>
            <p:cNvPr id="57" name="组合 56"/>
            <p:cNvGrpSpPr/>
            <p:nvPr/>
          </p:nvGrpSpPr>
          <p:grpSpPr>
            <a:xfrm rot="0"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5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59" name="图片 5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60" name="文本框 7"/>
            <p:cNvSpPr txBox="1"/>
            <p:nvPr/>
          </p:nvSpPr>
          <p:spPr>
            <a:xfrm>
              <a:off x="9385" y="4252"/>
              <a:ext cx="3353" cy="24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 smtClean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居然</a:t>
              </a:r>
              <a:endParaRPr lang="zh-CN" altLang="en-US" sz="5400" b="1" noProof="0" dirty="0" smtClean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 smtClean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Times New Roman" panose="02020603050405020304" pitchFamily="18" charset="0"/>
                </a:rPr>
                <a:t>adv. indicating unexpectedness</a:t>
              </a:r>
              <a:endParaRPr lang="zh-CN" altLang="en-US" sz="5400" b="1" noProof="0" dirty="0" smtClean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62" name="文本框 7"/>
          <p:cNvSpPr txBox="1"/>
          <p:nvPr/>
        </p:nvSpPr>
        <p:spPr>
          <a:xfrm>
            <a:off x="8277860" y="901065"/>
            <a:ext cx="2385695" cy="64516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eaLnBrk="1"/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jūrán</a:t>
            </a:r>
            <a:endParaRPr lang="en-US" sz="3600" dirty="0" smtClean="0">
              <a:latin typeface="华文细黑" panose="02010600040101010101" pitchFamily="2" charset="-122"/>
              <a:ea typeface="华文细黑" panose="02010600040101010101" pitchFamily="2" charset="-122"/>
              <a:sym typeface="SimSun" panose="02010600030101010101" pitchFamily="2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5026660" y="127635"/>
            <a:ext cx="2209165" cy="3194050"/>
            <a:chOff x="9330" y="2028"/>
            <a:chExt cx="3479" cy="5030"/>
          </a:xfrm>
        </p:grpSpPr>
        <p:grpSp>
          <p:nvGrpSpPr>
            <p:cNvPr id="7" name="组合 6"/>
            <p:cNvGrpSpPr/>
            <p:nvPr/>
          </p:nvGrpSpPr>
          <p:grpSpPr>
            <a:xfrm rot="0"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12" name="文本框 7"/>
            <p:cNvSpPr txBox="1"/>
            <p:nvPr/>
          </p:nvSpPr>
          <p:spPr>
            <a:xfrm>
              <a:off x="9330" y="4252"/>
              <a:ext cx="3479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sz="5400" b="1" noProof="0" dirty="0" smtClean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等待</a:t>
              </a:r>
              <a:endParaRPr lang="zh-CN" sz="5400" b="1" noProof="0" dirty="0" smtClean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 smtClean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Times New Roman" panose="02020603050405020304" pitchFamily="18" charset="0"/>
                </a:rPr>
                <a:t>v. to wait</a:t>
              </a:r>
              <a:endParaRPr lang="zh-CN" sz="2000" b="1" noProof="0" dirty="0" smtClean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13" name="文本框 7"/>
          <p:cNvSpPr txBox="1"/>
          <p:nvPr/>
        </p:nvSpPr>
        <p:spPr>
          <a:xfrm>
            <a:off x="5038725" y="863600"/>
            <a:ext cx="2195195" cy="64516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eaLnBrk="1"/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děngdài</a:t>
            </a:r>
            <a:endParaRPr lang="en-US" sz="3600" dirty="0" smtClean="0"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259080" y="3610610"/>
            <a:ext cx="2243455" cy="3194050"/>
            <a:chOff x="9262" y="2028"/>
            <a:chExt cx="3533" cy="5030"/>
          </a:xfrm>
        </p:grpSpPr>
        <p:grpSp>
          <p:nvGrpSpPr>
            <p:cNvPr id="26" name="组合 25"/>
            <p:cNvGrpSpPr/>
            <p:nvPr/>
          </p:nvGrpSpPr>
          <p:grpSpPr>
            <a:xfrm rot="0"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7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8" name="图片 27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9" name="文本框 7"/>
            <p:cNvSpPr txBox="1"/>
            <p:nvPr/>
          </p:nvSpPr>
          <p:spPr>
            <a:xfrm>
              <a:off x="9262" y="4252"/>
              <a:ext cx="3532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蚊子</a:t>
              </a:r>
              <a:endParaRPr kumimoji="0" lang="zh-CN" altLang="en-US" sz="5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 smtClean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Times New Roman" panose="02020603050405020304" pitchFamily="18" charset="0"/>
                </a:rPr>
                <a:t>n. mosquito</a:t>
              </a:r>
              <a:endParaRPr kumimoji="0" lang="en-US" sz="2000" i="0" u="none" strike="noStrike" kern="1200" cap="none" spc="0" normalizeH="0" baseline="0" dirty="0" err="1" smtClean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37" name="文本框 7"/>
          <p:cNvSpPr txBox="1"/>
          <p:nvPr/>
        </p:nvSpPr>
        <p:spPr>
          <a:xfrm>
            <a:off x="34925" y="4429125"/>
            <a:ext cx="2754630" cy="64516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eaLnBrk="1"/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wénzi</a:t>
            </a:r>
            <a:endParaRPr lang="en-US" sz="3600" dirty="0" smtClean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3586480" y="3628390"/>
            <a:ext cx="2229485" cy="3780790"/>
            <a:chOff x="4717" y="1909"/>
            <a:chExt cx="3511" cy="5954"/>
          </a:xfrm>
        </p:grpSpPr>
        <p:grpSp>
          <p:nvGrpSpPr>
            <p:cNvPr id="15" name="组合 14"/>
            <p:cNvGrpSpPr/>
            <p:nvPr/>
          </p:nvGrpSpPr>
          <p:grpSpPr>
            <a:xfrm rot="0"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1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9" name="图片 1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0" name="文本框 7"/>
            <p:cNvSpPr txBox="1"/>
            <p:nvPr/>
          </p:nvSpPr>
          <p:spPr>
            <a:xfrm>
              <a:off x="4717" y="4133"/>
              <a:ext cx="3511" cy="37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半夜</a:t>
              </a:r>
              <a:endParaRPr kumimoji="0" lang="zh-CN" altLang="en-US" sz="5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 smtClean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Times New Roman" panose="02020603050405020304" pitchFamily="18" charset="0"/>
                </a:rPr>
                <a:t>n. midnight</a:t>
              </a:r>
              <a:endParaRPr lang="en-US" sz="2000" dirty="0" err="1" smtClean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Times New Roman" panose="02020603050405020304" pitchFamily="18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en-US" sz="2000" dirty="0" err="1" smtClean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5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21" name="文本框 7"/>
          <p:cNvSpPr txBox="1"/>
          <p:nvPr/>
        </p:nvSpPr>
        <p:spPr>
          <a:xfrm>
            <a:off x="3586480" y="4364355"/>
            <a:ext cx="2229485" cy="64516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eaLnBrk="1"/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bànyè</a:t>
            </a:r>
            <a:endParaRPr lang="en-US" altLang="zh-CN" sz="3600" dirty="0" smtClean="0">
              <a:latin typeface="华文细黑" panose="02010600040101010101" pitchFamily="2" charset="-122"/>
              <a:ea typeface="华文细黑" panose="02010600040101010101" pitchFamily="2" charset="-122"/>
              <a:sym typeface="SimSun" panose="02010600030101010101" pitchFamily="2" charset="-122"/>
            </a:endParaRPr>
          </a:p>
        </p:txBody>
      </p:sp>
      <p:pic>
        <p:nvPicPr>
          <p:cNvPr id="34" name="图片 33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6513830" y="3628390"/>
            <a:ext cx="2243455" cy="3194050"/>
            <a:chOff x="9262" y="2028"/>
            <a:chExt cx="3533" cy="5030"/>
          </a:xfrm>
        </p:grpSpPr>
        <p:grpSp>
          <p:nvGrpSpPr>
            <p:cNvPr id="17" name="组合 16"/>
            <p:cNvGrpSpPr/>
            <p:nvPr/>
          </p:nvGrpSpPr>
          <p:grpSpPr>
            <a:xfrm rot="0"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2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3" name="图片 22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4" name="文本框 7"/>
            <p:cNvSpPr txBox="1"/>
            <p:nvPr/>
          </p:nvSpPr>
          <p:spPr>
            <a:xfrm>
              <a:off x="9262" y="4252"/>
              <a:ext cx="3532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老婆</a:t>
              </a:r>
              <a:endParaRPr kumimoji="0" lang="zh-CN" altLang="en-US" sz="5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 smtClean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Times New Roman" panose="02020603050405020304" pitchFamily="18" charset="0"/>
                </a:rPr>
                <a:t>n. wife</a:t>
              </a:r>
              <a:endParaRPr kumimoji="0" lang="en-US" sz="2000" i="0" u="none" strike="noStrike" kern="1200" cap="none" spc="0" normalizeH="0" baseline="0" dirty="0" err="1" smtClean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30" name="文本框 7"/>
          <p:cNvSpPr txBox="1"/>
          <p:nvPr/>
        </p:nvSpPr>
        <p:spPr>
          <a:xfrm>
            <a:off x="6289675" y="4446905"/>
            <a:ext cx="2754630" cy="64516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eaLnBrk="1"/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lǎopo</a:t>
            </a:r>
            <a:endParaRPr lang="en-US" sz="3600" dirty="0" smtClean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9841230" y="3646170"/>
            <a:ext cx="2229485" cy="3473450"/>
            <a:chOff x="4717" y="1909"/>
            <a:chExt cx="3511" cy="5470"/>
          </a:xfrm>
        </p:grpSpPr>
        <p:grpSp>
          <p:nvGrpSpPr>
            <p:cNvPr id="32" name="组合 31"/>
            <p:cNvGrpSpPr/>
            <p:nvPr/>
          </p:nvGrpSpPr>
          <p:grpSpPr>
            <a:xfrm rot="0"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33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35" name="图片 34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36" name="文本框 7"/>
            <p:cNvSpPr txBox="1"/>
            <p:nvPr/>
          </p:nvSpPr>
          <p:spPr>
            <a:xfrm>
              <a:off x="4717" y="4133"/>
              <a:ext cx="3511" cy="324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叙述</a:t>
              </a:r>
              <a:endParaRPr kumimoji="0" lang="zh-CN" altLang="en-US" sz="5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dirty="0" err="1" smtClean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Times New Roman" panose="02020603050405020304" pitchFamily="18" charset="0"/>
                </a:rPr>
                <a:t>v. narrate</a:t>
              </a:r>
              <a:endParaRPr lang="en-US" sz="2000" dirty="0" err="1" smtClean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5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38" name="文本框 7"/>
          <p:cNvSpPr txBox="1"/>
          <p:nvPr/>
        </p:nvSpPr>
        <p:spPr>
          <a:xfrm>
            <a:off x="9841230" y="4382135"/>
            <a:ext cx="2229485" cy="64516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eaLnBrk="1"/>
            <a:r>
              <a:rPr lang="zh-CN" altLang="zh-CN" sz="3600" dirty="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xùshù</a:t>
            </a:r>
            <a:endParaRPr lang="en-US" altLang="zh-CN" sz="3600" dirty="0" smtClean="0">
              <a:latin typeface="华文细黑" panose="02010600040101010101" pitchFamily="2" charset="-122"/>
              <a:ea typeface="华文细黑" panose="02010600040101010101" pitchFamily="2" charset="-122"/>
              <a:sym typeface="SimSun" panose="02010600030101010101" pitchFamily="2" charset="-122"/>
            </a:endParaRPr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split orient="vert" dir="in"/>
      </p:transition>
    </mc:Choice>
    <mc:Fallback>
      <p:transition spd="slow">
        <p:split orient="vert" dir="in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46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7" fill="hold">
                      <p:stCondLst>
                        <p:cond delay="0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seq concurrent="1" nextAc="seek">
              <p:cTn id="5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3" fill="hold">
                      <p:stCondLst>
                        <p:cond delay="0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5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9" fill="hold">
                      <p:stCondLst>
                        <p:cond delay="0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64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5" fill="hold">
                      <p:stCondLst>
                        <p:cond delay="0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seq concurrent="1" nextAc="seek">
              <p:cTn id="70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1" fill="hold">
                      <p:stCondLst>
                        <p:cond delay="0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76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7" fill="hold">
                      <p:stCondLst>
                        <p:cond delay="0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82" restart="whenNotActive" fill="hold" evtFilter="cancelBubble" nodeType="interactiveSeq">
                <p:stCondLst>
                  <p:cond evt="onClick" delay="0">
                    <p:tgtEl>
                      <p:spTgt spid="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3" fill="hold">
                      <p:stCondLst>
                        <p:cond delay="0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8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"/>
                  </p:tgtEl>
                </p:cond>
              </p:nextCondLst>
            </p:seq>
          </p:childTnLst>
        </p:cTn>
      </p:par>
    </p:tnLst>
    <p:bldLst>
      <p:bldP spid="10" grpId="0"/>
      <p:bldP spid="62" grpId="0"/>
      <p:bldP spid="13" grpId="0"/>
      <p:bldP spid="37" grpId="0"/>
      <p:bldP spid="21" grpId="0"/>
      <p:bldP spid="30" grpId="0"/>
      <p:bldP spid="38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7"/>
          <p:cNvSpPr txBox="1"/>
          <p:nvPr/>
        </p:nvSpPr>
        <p:spPr>
          <a:xfrm>
            <a:off x="165735" y="173355"/>
            <a:ext cx="6332220" cy="52197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语言点</a:t>
            </a:r>
            <a:endParaRPr lang="en-US" altLang="zh-CN" sz="2800" b="1" noProof="0" dirty="0" smtClean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9" name="文本框 7"/>
          <p:cNvSpPr txBox="1"/>
          <p:nvPr/>
        </p:nvSpPr>
        <p:spPr>
          <a:xfrm>
            <a:off x="237490" y="695325"/>
            <a:ext cx="180086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 smtClean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Language Point</a:t>
            </a:r>
            <a:endParaRPr kumimoji="0" lang="en-US" b="1" i="0" u="none" strike="noStrike" kern="1200" cap="none" spc="0" normalizeH="0" baseline="0" dirty="0" smtClean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3" name="梯形 22"/>
          <p:cNvSpPr/>
          <p:nvPr/>
        </p:nvSpPr>
        <p:spPr>
          <a:xfrm>
            <a:off x="9288780" y="12439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/>
          </a:p>
        </p:txBody>
      </p:sp>
      <p:pic>
        <p:nvPicPr>
          <p:cNvPr id="30" name="图片 29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9776248" y="-717762"/>
            <a:ext cx="1801707" cy="2511213"/>
          </a:xfrm>
          <a:prstGeom prst="rect">
            <a:avLst/>
          </a:prstGeom>
        </p:spPr>
      </p:pic>
      <p:grpSp>
        <p:nvGrpSpPr>
          <p:cNvPr id="31" name="组合 30"/>
          <p:cNvGrpSpPr/>
          <p:nvPr/>
        </p:nvGrpSpPr>
        <p:grpSpPr>
          <a:xfrm>
            <a:off x="9288780" y="3193415"/>
            <a:ext cx="2837180" cy="2066683"/>
            <a:chOff x="7787" y="3144"/>
            <a:chExt cx="5660" cy="2299"/>
          </a:xfrm>
        </p:grpSpPr>
        <p:sp>
          <p:nvSpPr>
            <p:cNvPr id="33" name="圆角矩形 32"/>
            <p:cNvSpPr/>
            <p:nvPr/>
          </p:nvSpPr>
          <p:spPr>
            <a:xfrm>
              <a:off x="8776" y="3144"/>
              <a:ext cx="3577" cy="1882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7787" y="3219"/>
              <a:ext cx="5660" cy="22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 fontAlgn="ctr"/>
              <a:r>
                <a:rPr lang="zh-CN" altLang="en-US" sz="4400" b="1" kern="100" dirty="0">
                  <a:solidFill>
                    <a:srgbClr val="FF0000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居然</a:t>
              </a:r>
              <a:endParaRPr lang="zh-CN" altLang="en-US" sz="4400" b="1" kern="100" dirty="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endParaRPr lang="zh-CN" altLang="zh-CN" sz="2000" dirty="0">
                <a:solidFill>
                  <a:schemeClr val="bg1">
                    <a:lumMod val="6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  <a:p>
              <a:pPr algn="ctr" fontAlgn="ctr"/>
              <a:r>
                <a:rPr lang="zh-CN" altLang="en-US" sz="2000" b="1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副词</a:t>
              </a:r>
              <a:r>
                <a:rPr lang="en-US" altLang="zh-CN" sz="2000" b="1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--</a:t>
              </a:r>
              <a:r>
                <a:rPr lang="zh-CN" altLang="en-US" sz="2000" b="1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没想到、出乎意料 ≈竟然</a:t>
              </a:r>
              <a:endParaRPr lang="zh-CN" altLang="zh-CN" sz="2000" dirty="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endParaRPr>
            </a:p>
            <a:p>
              <a:pPr algn="ctr" fontAlgn="ctr"/>
              <a:endParaRPr lang="zh-CN" altLang="zh-CN" sz="2000" b="1" dirty="0">
                <a:solidFill>
                  <a:schemeClr val="bg1">
                    <a:lumMod val="6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328930" y="1870075"/>
            <a:ext cx="8538845" cy="1091998"/>
            <a:chOff x="518" y="2814"/>
            <a:chExt cx="13447" cy="1375"/>
          </a:xfrm>
        </p:grpSpPr>
        <p:sp>
          <p:nvSpPr>
            <p:cNvPr id="62" name="圆角矩形 61"/>
            <p:cNvSpPr/>
            <p:nvPr/>
          </p:nvSpPr>
          <p:spPr>
            <a:xfrm>
              <a:off x="518" y="2814"/>
              <a:ext cx="13447" cy="1312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3" name="文本框 7"/>
            <p:cNvSpPr txBox="1"/>
            <p:nvPr/>
          </p:nvSpPr>
          <p:spPr>
            <a:xfrm>
              <a:off x="518" y="2834"/>
              <a:ext cx="13446" cy="13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algn="l" eaLnBrk="1" fontAlgn="base" hangingPunct="0">
                <a:lnSpc>
                  <a:spcPct val="100000"/>
                </a:lnSpc>
                <a:buClrTx/>
                <a:buSzTx/>
                <a:buFontTx/>
              </a:pPr>
              <a:r>
                <a:rPr lang="zh-CN" altLang="en-US" sz="3200" b="1" noProof="0" dirty="0" smtClean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这么简单的题，你</a:t>
              </a:r>
              <a:r>
                <a:rPr lang="zh-CN" altLang="en-US" sz="3200" b="1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居然</a:t>
              </a:r>
              <a:r>
                <a:rPr lang="zh-CN" altLang="en-US" sz="3200" b="1" noProof="0" dirty="0" smtClean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也不会做？上课时都干什么去了？</a:t>
              </a:r>
              <a:endParaRPr lang="zh-CN" altLang="en-US" sz="3200" b="1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华文细黑" panose="02010600040101010101" pitchFamily="2" charset="-122"/>
              </a:endParaRPr>
            </a:p>
          </p:txBody>
        </p:sp>
      </p:grpSp>
      <p:grpSp>
        <p:nvGrpSpPr>
          <p:cNvPr id="80" name="组合 79"/>
          <p:cNvGrpSpPr/>
          <p:nvPr/>
        </p:nvGrpSpPr>
        <p:grpSpPr>
          <a:xfrm>
            <a:off x="322580" y="4109085"/>
            <a:ext cx="8538845" cy="1194435"/>
            <a:chOff x="508" y="3220"/>
            <a:chExt cx="13447" cy="1881"/>
          </a:xfrm>
        </p:grpSpPr>
        <p:sp>
          <p:nvSpPr>
            <p:cNvPr id="81" name="圆角矩形 80"/>
            <p:cNvSpPr/>
            <p:nvPr/>
          </p:nvSpPr>
          <p:spPr>
            <a:xfrm>
              <a:off x="508" y="3220"/>
              <a:ext cx="13447" cy="1881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2" name="文本框 7"/>
            <p:cNvSpPr txBox="1"/>
            <p:nvPr/>
          </p:nvSpPr>
          <p:spPr>
            <a:xfrm>
              <a:off x="509" y="3365"/>
              <a:ext cx="13446" cy="16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algn="l" eaLnBrk="1" fontAlgn="base" hangingPunct="0">
                <a:lnSpc>
                  <a:spcPct val="100000"/>
                </a:lnSpc>
                <a:buClrTx/>
                <a:buSzTx/>
                <a:buFontTx/>
              </a:pPr>
              <a:r>
                <a:rPr lang="zh-CN" altLang="en-US" sz="3200" b="1" noProof="0" dirty="0" smtClean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……这个女人为了不影响丈夫睡觉，</a:t>
              </a:r>
              <a:r>
                <a:rPr lang="zh-CN" altLang="en-US" sz="3200" b="1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居然</a:t>
              </a:r>
              <a:r>
                <a:rPr lang="zh-CN" altLang="en-US" sz="3200" b="1" noProof="0" dirty="0" smtClean="0">
                  <a:ln>
                    <a:noFill/>
                  </a:ln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华文细黑" panose="02010600040101010101" pitchFamily="2" charset="-122"/>
                </a:rPr>
                <a:t>放弃这次机会！</a:t>
              </a:r>
              <a:endParaRPr lang="zh-CN" altLang="en-US" sz="3200" b="1" noProof="0" dirty="0" smtClean="0">
                <a:ln>
                  <a:noFill/>
                </a:ln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华文细黑" panose="02010600040101010101" pitchFamily="2" charset="-122"/>
              </a:endParaRPr>
            </a:p>
          </p:txBody>
        </p:sp>
      </p:grpSp>
      <p:pic>
        <p:nvPicPr>
          <p:cNvPr id="2" name="图片 1" descr="听课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8780" y="304800"/>
            <a:ext cx="2540000" cy="158115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2099945" y="372745"/>
            <a:ext cx="7992110" cy="706755"/>
            <a:chOff x="4428" y="448"/>
            <a:chExt cx="3124" cy="1113"/>
          </a:xfrm>
        </p:grpSpPr>
        <p:sp>
          <p:nvSpPr>
            <p:cNvPr id="43" name="圆角矩形 42"/>
            <p:cNvSpPr/>
            <p:nvPr/>
          </p:nvSpPr>
          <p:spPr>
            <a:xfrm>
              <a:off x="4428" y="462"/>
              <a:ext cx="3117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4429" y="448"/>
              <a:ext cx="3123" cy="11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/>
              <a:r>
                <a:rPr lang="zh-CN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催</a:t>
              </a:r>
              <a:r>
                <a:rPr lang="en-US" altLang="zh-CN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  </a:t>
              </a:r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递</a:t>
              </a:r>
              <a:r>
                <a:rPr lang="en-US" altLang="zh-CN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  </a:t>
              </a:r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喊</a:t>
              </a:r>
              <a:r>
                <a:rPr lang="en-US" altLang="zh-CN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  </a:t>
              </a:r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项</a:t>
              </a:r>
              <a:r>
                <a:rPr lang="en-US" altLang="zh-CN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  </a:t>
              </a:r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爱护</a:t>
              </a:r>
              <a:r>
                <a:rPr lang="en-US" altLang="zh-CN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  </a:t>
              </a:r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抱怨</a:t>
              </a:r>
              <a:r>
                <a:rPr lang="en-US" altLang="zh-CN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  </a:t>
              </a:r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等待</a:t>
              </a:r>
              <a:endParaRPr lang="zh-CN" altLang="en-US" sz="4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SimSun" panose="02010600030101010101" pitchFamily="2" charset="-122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-349885" y="1278255"/>
            <a:ext cx="12430760" cy="1628140"/>
            <a:chOff x="-443" y="1654"/>
            <a:chExt cx="19576" cy="2564"/>
          </a:xfrm>
        </p:grpSpPr>
        <p:sp>
          <p:nvSpPr>
            <p:cNvPr id="2" name="矩形 1"/>
            <p:cNvSpPr/>
            <p:nvPr/>
          </p:nvSpPr>
          <p:spPr>
            <a:xfrm>
              <a:off x="1460" y="2610"/>
              <a:ext cx="17673" cy="1608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p>
              <a:pPr algn="ctr"/>
              <a:r>
                <a:rPr lang="zh-CN" altLang="en-US" sz="36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她从小就</a:t>
              </a:r>
              <a:r>
                <a:rPr lang="en-US" altLang="zh-CN" sz="3600" b="1">
                  <a:solidFill>
                    <a:srgbClr val="C00000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______</a:t>
              </a:r>
              <a:r>
                <a:rPr lang="zh-CN" altLang="en-US" sz="36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小动物。</a:t>
              </a:r>
              <a:endParaRPr lang="zh-CN" altLang="en-US" sz="36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6" name="图片 5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grpSp>
        <p:nvGrpSpPr>
          <p:cNvPr id="7" name="组合 6"/>
          <p:cNvGrpSpPr/>
          <p:nvPr/>
        </p:nvGrpSpPr>
        <p:grpSpPr>
          <a:xfrm>
            <a:off x="-349885" y="2957195"/>
            <a:ext cx="12430760" cy="1628140"/>
            <a:chOff x="-443" y="1654"/>
            <a:chExt cx="19576" cy="2564"/>
          </a:xfrm>
        </p:grpSpPr>
        <p:sp>
          <p:nvSpPr>
            <p:cNvPr id="8" name="矩形 7"/>
            <p:cNvSpPr/>
            <p:nvPr/>
          </p:nvSpPr>
          <p:spPr>
            <a:xfrm>
              <a:off x="1460" y="2610"/>
              <a:ext cx="17673" cy="1608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p>
              <a:pPr marL="0" marR="0" lvl="0" indent="0" algn="ctr" defTabSz="130048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36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关于这段对话，下面哪</a:t>
              </a:r>
              <a:r>
                <a:rPr lang="en-US" altLang="zh-CN" sz="3600" b="1">
                  <a:solidFill>
                    <a:srgbClr val="C00000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______</a:t>
              </a:r>
              <a:r>
                <a:rPr lang="zh-CN" altLang="en-US" sz="36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是正确的？</a:t>
              </a:r>
              <a:endParaRPr lang="zh-CN" altLang="en-US" sz="36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16" name="图片 15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grpSp>
        <p:nvGrpSpPr>
          <p:cNvPr id="17" name="组合 16"/>
          <p:cNvGrpSpPr/>
          <p:nvPr/>
        </p:nvGrpSpPr>
        <p:grpSpPr>
          <a:xfrm>
            <a:off x="-406400" y="4636135"/>
            <a:ext cx="12430760" cy="1628140"/>
            <a:chOff x="-443" y="1654"/>
            <a:chExt cx="19576" cy="2564"/>
          </a:xfrm>
        </p:grpSpPr>
        <p:sp>
          <p:nvSpPr>
            <p:cNvPr id="18" name="矩形 17"/>
            <p:cNvSpPr/>
            <p:nvPr/>
          </p:nvSpPr>
          <p:spPr>
            <a:xfrm>
              <a:off x="1460" y="2610"/>
              <a:ext cx="17673" cy="1608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p>
              <a:pPr algn="ctr"/>
              <a:r>
                <a:rPr lang="zh-CN" altLang="en-US" sz="36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请大家耐心地</a:t>
              </a:r>
              <a:r>
                <a:rPr lang="en-US" altLang="zh-CN" sz="3600" b="1">
                  <a:solidFill>
                    <a:srgbClr val="C00000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_____</a:t>
              </a:r>
              <a:r>
                <a:rPr lang="zh-CN" altLang="en-US" sz="36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一会儿，不要</a:t>
              </a:r>
              <a:r>
                <a:rPr lang="en-US" altLang="zh-CN" sz="3600" b="1">
                  <a:solidFill>
                    <a:srgbClr val="C00000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_____</a:t>
              </a:r>
              <a:r>
                <a:rPr lang="zh-CN" altLang="en-US" sz="36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他。</a:t>
              </a:r>
              <a:endParaRPr lang="zh-CN" altLang="en-US" sz="36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23" name="图片 22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sp>
        <p:nvSpPr>
          <p:cNvPr id="24" name="文本框 23"/>
          <p:cNvSpPr txBox="1"/>
          <p:nvPr/>
        </p:nvSpPr>
        <p:spPr>
          <a:xfrm>
            <a:off x="6602095" y="3690620"/>
            <a:ext cx="1995170" cy="7683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4400" b="1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项</a:t>
            </a:r>
            <a:endParaRPr lang="zh-CN" altLang="en-US" sz="4400" b="1" noProof="0" dirty="0" smtClean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4434205" y="5369560"/>
            <a:ext cx="1995170" cy="7683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4400" b="1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等待</a:t>
            </a:r>
            <a:endParaRPr lang="zh-CN" altLang="en-US" sz="4400" b="1" noProof="0" dirty="0" smtClean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5415915" y="1990725"/>
            <a:ext cx="1995170" cy="7683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4400" b="1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爱护</a:t>
            </a:r>
            <a:endParaRPr lang="zh-CN" altLang="en-US" sz="4400" b="1" noProof="0" dirty="0" smtClean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8310880" y="5369560"/>
            <a:ext cx="1995170" cy="7683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4400" b="1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催</a:t>
            </a:r>
            <a:endParaRPr lang="zh-CN" altLang="en-US" sz="4400" b="1" noProof="0" dirty="0" smtClean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34" grpId="0"/>
      <p:bldP spid="10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2099945" y="372745"/>
            <a:ext cx="7992110" cy="706755"/>
            <a:chOff x="4428" y="448"/>
            <a:chExt cx="3124" cy="1113"/>
          </a:xfrm>
        </p:grpSpPr>
        <p:sp>
          <p:nvSpPr>
            <p:cNvPr id="43" name="圆角矩形 42"/>
            <p:cNvSpPr/>
            <p:nvPr/>
          </p:nvSpPr>
          <p:spPr>
            <a:xfrm>
              <a:off x="4428" y="462"/>
              <a:ext cx="3117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4429" y="448"/>
              <a:ext cx="3123" cy="11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/>
              <a:r>
                <a:rPr lang="zh-CN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催</a:t>
              </a:r>
              <a:r>
                <a:rPr lang="en-US" altLang="zh-CN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  </a:t>
              </a:r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递</a:t>
              </a:r>
              <a:r>
                <a:rPr lang="en-US" altLang="zh-CN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  </a:t>
              </a:r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喊</a:t>
              </a:r>
              <a:r>
                <a:rPr lang="en-US" altLang="zh-CN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  </a:t>
              </a:r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项</a:t>
              </a:r>
              <a:r>
                <a:rPr lang="en-US" altLang="zh-CN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  </a:t>
              </a:r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爱护</a:t>
              </a:r>
              <a:r>
                <a:rPr lang="en-US" altLang="zh-CN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  </a:t>
              </a:r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抱怨</a:t>
              </a:r>
              <a:r>
                <a:rPr lang="en-US" altLang="zh-CN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  </a:t>
              </a:r>
              <a:r>
                <a:rPr lang="zh-CN" altLang="en-US" sz="4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等待</a:t>
              </a:r>
              <a:endParaRPr lang="zh-CN" altLang="en-US" sz="4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SimSun" panose="02010600030101010101" pitchFamily="2" charset="-122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-349885" y="1278255"/>
            <a:ext cx="12430760" cy="1628140"/>
            <a:chOff x="-443" y="1654"/>
            <a:chExt cx="19576" cy="2564"/>
          </a:xfrm>
        </p:grpSpPr>
        <p:sp>
          <p:nvSpPr>
            <p:cNvPr id="2" name="矩形 1"/>
            <p:cNvSpPr/>
            <p:nvPr/>
          </p:nvSpPr>
          <p:spPr>
            <a:xfrm>
              <a:off x="1460" y="2610"/>
              <a:ext cx="17673" cy="1608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p>
              <a:pPr algn="ctr"/>
              <a:r>
                <a:rPr lang="zh-CN" altLang="en-US" sz="36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请把那本杂志</a:t>
              </a:r>
              <a:r>
                <a:rPr lang="en-US" altLang="zh-CN" sz="3600" b="1">
                  <a:solidFill>
                    <a:srgbClr val="C00000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______</a:t>
              </a:r>
              <a:r>
                <a:rPr lang="zh-CN" altLang="en-US" sz="36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给我。</a:t>
              </a:r>
              <a:endParaRPr lang="zh-CN" altLang="en-US" sz="36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6" name="图片 5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grpSp>
        <p:nvGrpSpPr>
          <p:cNvPr id="7" name="组合 6"/>
          <p:cNvGrpSpPr/>
          <p:nvPr/>
        </p:nvGrpSpPr>
        <p:grpSpPr>
          <a:xfrm>
            <a:off x="-349885" y="2957195"/>
            <a:ext cx="12430760" cy="1628140"/>
            <a:chOff x="-443" y="1654"/>
            <a:chExt cx="19576" cy="2564"/>
          </a:xfrm>
        </p:grpSpPr>
        <p:sp>
          <p:nvSpPr>
            <p:cNvPr id="8" name="矩形 7"/>
            <p:cNvSpPr/>
            <p:nvPr/>
          </p:nvSpPr>
          <p:spPr>
            <a:xfrm>
              <a:off x="1460" y="2610"/>
              <a:ext cx="17673" cy="1608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p>
              <a:pPr marL="0" marR="0" lvl="0" indent="0" algn="ctr" defTabSz="130048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36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火车快到的时候你</a:t>
              </a:r>
              <a:r>
                <a:rPr lang="en-US" altLang="zh-CN" sz="3600" b="1">
                  <a:solidFill>
                    <a:srgbClr val="C00000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_____</a:t>
              </a:r>
              <a:r>
                <a:rPr lang="zh-CN" altLang="en-US" sz="36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我一声。</a:t>
              </a:r>
              <a:endParaRPr lang="zh-CN" altLang="en-US" sz="36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16" name="图片 15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grpSp>
        <p:nvGrpSpPr>
          <p:cNvPr id="17" name="组合 16"/>
          <p:cNvGrpSpPr/>
          <p:nvPr/>
        </p:nvGrpSpPr>
        <p:grpSpPr>
          <a:xfrm>
            <a:off x="-406400" y="4636135"/>
            <a:ext cx="12430760" cy="1628140"/>
            <a:chOff x="-443" y="1654"/>
            <a:chExt cx="19576" cy="2564"/>
          </a:xfrm>
        </p:grpSpPr>
        <p:sp>
          <p:nvSpPr>
            <p:cNvPr id="18" name="矩形 17"/>
            <p:cNvSpPr/>
            <p:nvPr/>
          </p:nvSpPr>
          <p:spPr>
            <a:xfrm>
              <a:off x="1460" y="2610"/>
              <a:ext cx="17673" cy="1608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p>
              <a:pPr algn="ctr"/>
              <a:r>
                <a:rPr lang="zh-CN" altLang="en-US" sz="36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不要总是</a:t>
              </a:r>
              <a:r>
                <a:rPr lang="en-US" altLang="zh-CN" sz="3600" b="1">
                  <a:solidFill>
                    <a:srgbClr val="C00000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_____</a:t>
              </a:r>
              <a:r>
                <a:rPr lang="zh-CN" altLang="en-US" sz="3600" b="1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别人，要想想能不能改变自己。</a:t>
              </a:r>
              <a:endParaRPr lang="zh-CN" altLang="en-US" sz="36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23" name="图片 22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sp>
        <p:nvSpPr>
          <p:cNvPr id="24" name="文本框 23"/>
          <p:cNvSpPr txBox="1"/>
          <p:nvPr/>
        </p:nvSpPr>
        <p:spPr>
          <a:xfrm>
            <a:off x="6325235" y="3721100"/>
            <a:ext cx="1995170" cy="7683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4400" b="1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喊</a:t>
            </a:r>
            <a:endParaRPr lang="zh-CN" altLang="en-US" sz="4400" b="1" noProof="0" dirty="0" smtClean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3210560" y="5369560"/>
            <a:ext cx="1995170" cy="7683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4400" b="1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抱怨</a:t>
            </a:r>
            <a:endParaRPr lang="zh-CN" altLang="en-US" sz="4400" b="1" noProof="0" dirty="0" smtClean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6041390" y="2011680"/>
            <a:ext cx="1995170" cy="7683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4400" b="1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递</a:t>
            </a:r>
            <a:endParaRPr lang="zh-CN" altLang="en-US" sz="4400" b="1" noProof="0" dirty="0" smtClean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34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Nube"/>
          <p:cNvSpPr/>
          <p:nvPr/>
        </p:nvSpPr>
        <p:spPr>
          <a:xfrm>
            <a:off x="6919272" y="3495057"/>
            <a:ext cx="2232249" cy="1032364"/>
          </a:xfrm>
          <a:prstGeom prst="cloud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tint val="66000"/>
                  <a:satMod val="160000"/>
                </a:schemeClr>
              </a:gs>
              <a:gs pos="50000">
                <a:schemeClr val="tx2">
                  <a:lumMod val="40000"/>
                  <a:lumOff val="60000"/>
                  <a:tint val="44500"/>
                  <a:satMod val="160000"/>
                </a:schemeClr>
              </a:gs>
              <a:gs pos="100000">
                <a:schemeClr val="tx2">
                  <a:lumMod val="40000"/>
                  <a:lumOff val="6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76200"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s-ES_tradnl" sz="32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  <a:cs typeface="Aharoni" panose="02010803020104030203" pitchFamily="2" charset="-79"/>
              </a:rPr>
              <a:t>怎么</a:t>
            </a:r>
            <a:endParaRPr lang="zh-CN" altLang="es-ES_tradnl" sz="3200" b="1" dirty="0" smtClean="0">
              <a:solidFill>
                <a:schemeClr val="tx2">
                  <a:lumMod val="60000"/>
                  <a:lumOff val="40000"/>
                </a:schemeClr>
              </a:solidFill>
              <a:latin typeface="Comic Sans MS" panose="030F0702030302020204" pitchFamily="66" charset="0"/>
              <a:cs typeface="Aharoni" panose="02010803020104030203" pitchFamily="2" charset="-79"/>
            </a:endParaRPr>
          </a:p>
        </p:txBody>
      </p:sp>
      <p:sp>
        <p:nvSpPr>
          <p:cNvPr id="6" name="5 Nube"/>
          <p:cNvSpPr/>
          <p:nvPr/>
        </p:nvSpPr>
        <p:spPr>
          <a:xfrm>
            <a:off x="4005590" y="3500864"/>
            <a:ext cx="2212865" cy="1021497"/>
          </a:xfrm>
          <a:prstGeom prst="cloud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tint val="66000"/>
                  <a:satMod val="160000"/>
                </a:schemeClr>
              </a:gs>
              <a:gs pos="50000">
                <a:schemeClr val="tx2">
                  <a:lumMod val="40000"/>
                  <a:lumOff val="60000"/>
                  <a:tint val="44500"/>
                  <a:satMod val="160000"/>
                </a:schemeClr>
              </a:gs>
              <a:gs pos="100000">
                <a:schemeClr val="tx2">
                  <a:lumMod val="40000"/>
                  <a:lumOff val="6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76200"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s-ES" sz="28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  <a:cs typeface="Aharoni" panose="02010803020104030203" pitchFamily="2" charset="-79"/>
              </a:rPr>
              <a:t>如何</a:t>
            </a:r>
            <a:endParaRPr lang="zh-CN" altLang="es-ES" sz="2800" b="1" dirty="0">
              <a:solidFill>
                <a:schemeClr val="tx2">
                  <a:lumMod val="60000"/>
                  <a:lumOff val="40000"/>
                </a:schemeClr>
              </a:solidFill>
              <a:latin typeface="Comic Sans MS" panose="030F0702030302020204" pitchFamily="66" charset="0"/>
              <a:cs typeface="Aharoni" panose="02010803020104030203" pitchFamily="2" charset="-79"/>
            </a:endParaRPr>
          </a:p>
        </p:txBody>
      </p:sp>
      <p:sp>
        <p:nvSpPr>
          <p:cNvPr id="11" name="圆角矩形标注 10"/>
          <p:cNvSpPr/>
          <p:nvPr/>
        </p:nvSpPr>
        <p:spPr>
          <a:xfrm>
            <a:off x="2446020" y="1209040"/>
            <a:ext cx="8442325" cy="918210"/>
          </a:xfrm>
          <a:prstGeom prst="wedgeRoundRectCallout">
            <a:avLst>
              <a:gd name="adj1" fmla="val -57398"/>
              <a:gd name="adj2" fmla="val 56298"/>
              <a:gd name="adj3" fmla="val 16667"/>
            </a:avLst>
          </a:prstGeom>
          <a:solidFill>
            <a:srgbClr val="E2AEAB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p>
            <a:pPr algn="ctr"/>
            <a:r>
              <a:rPr lang="zh-CN" altLang="zh-CN" sz="3200" b="1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你的病都好了吗？现在感觉</a:t>
            </a:r>
            <a:r>
              <a:rPr lang="zh-CN" altLang="zh-CN" sz="3200" b="1" u="sng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              </a:t>
            </a:r>
            <a:r>
              <a:rPr lang="zh-CN" altLang="zh-CN" sz="3200" b="1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？</a:t>
            </a:r>
            <a:endParaRPr lang="zh-CN" altLang="zh-CN" sz="3200" b="1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华文细黑" panose="02010600040101010101" pitchFamily="2" charset="-122"/>
            </a:endParaRPr>
          </a:p>
        </p:txBody>
      </p:sp>
      <p:sp>
        <p:nvSpPr>
          <p:cNvPr id="12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3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34" name="图片 33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pic>
        <p:nvPicPr>
          <p:cNvPr id="14" name="图片 13" descr="人物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51660"/>
            <a:ext cx="3337560" cy="5006340"/>
          </a:xfrm>
          <a:prstGeom prst="rect">
            <a:avLst/>
          </a:prstGeom>
        </p:spPr>
      </p:pic>
      <p:sp>
        <p:nvSpPr>
          <p:cNvPr id="9" name="8 CuadroTexto"/>
          <p:cNvSpPr txBox="1"/>
          <p:nvPr/>
        </p:nvSpPr>
        <p:spPr>
          <a:xfrm>
            <a:off x="8070553" y="1323995"/>
            <a:ext cx="156156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s-ES_tradnl" sz="3200" b="1" dirty="0" smtClean="0">
                <a:solidFill>
                  <a:srgbClr val="C00000"/>
                </a:solidFill>
                <a:effectLst/>
                <a:latin typeface="华文楷体" panose="02010600040101010101" charset="-122"/>
                <a:ea typeface="华文楷体" panose="02010600040101010101" charset="-122"/>
              </a:rPr>
              <a:t>如何</a:t>
            </a:r>
            <a:endParaRPr lang="zh-CN" altLang="es-ES_tradnl" sz="3200" b="1" dirty="0" smtClean="0">
              <a:solidFill>
                <a:srgbClr val="C00000"/>
              </a:solidFill>
              <a:effectLst/>
              <a:latin typeface="华文楷体" panose="02010600040101010101" charset="-122"/>
              <a:ea typeface="华文楷体" panose="020106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6" grpId="0" bldLvl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Nube"/>
          <p:cNvSpPr/>
          <p:nvPr/>
        </p:nvSpPr>
        <p:spPr>
          <a:xfrm>
            <a:off x="6919272" y="3495057"/>
            <a:ext cx="2232249" cy="1032364"/>
          </a:xfrm>
          <a:prstGeom prst="cloud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tint val="66000"/>
                  <a:satMod val="160000"/>
                </a:schemeClr>
              </a:gs>
              <a:gs pos="50000">
                <a:schemeClr val="tx2">
                  <a:lumMod val="40000"/>
                  <a:lumOff val="60000"/>
                  <a:tint val="44500"/>
                  <a:satMod val="160000"/>
                </a:schemeClr>
              </a:gs>
              <a:gs pos="100000">
                <a:schemeClr val="tx2">
                  <a:lumMod val="40000"/>
                  <a:lumOff val="6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76200"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s-ES_tradnl" sz="32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  <a:cs typeface="Aharoni" panose="02010803020104030203" pitchFamily="2" charset="-79"/>
              </a:rPr>
              <a:t>耐烦</a:t>
            </a:r>
            <a:endParaRPr lang="zh-CN" altLang="es-ES_tradnl" sz="3200" b="1" dirty="0" smtClean="0">
              <a:solidFill>
                <a:schemeClr val="tx2">
                  <a:lumMod val="60000"/>
                  <a:lumOff val="40000"/>
                </a:schemeClr>
              </a:solidFill>
              <a:latin typeface="Comic Sans MS" panose="030F0702030302020204" pitchFamily="66" charset="0"/>
              <a:cs typeface="Aharoni" panose="02010803020104030203" pitchFamily="2" charset="-79"/>
            </a:endParaRPr>
          </a:p>
        </p:txBody>
      </p:sp>
      <p:sp>
        <p:nvSpPr>
          <p:cNvPr id="6" name="5 Nube"/>
          <p:cNvSpPr/>
          <p:nvPr/>
        </p:nvSpPr>
        <p:spPr>
          <a:xfrm>
            <a:off x="4005590" y="3500864"/>
            <a:ext cx="2212865" cy="1021497"/>
          </a:xfrm>
          <a:prstGeom prst="cloud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tint val="66000"/>
                  <a:satMod val="160000"/>
                </a:schemeClr>
              </a:gs>
              <a:gs pos="50000">
                <a:schemeClr val="tx2">
                  <a:lumMod val="40000"/>
                  <a:lumOff val="60000"/>
                  <a:tint val="44500"/>
                  <a:satMod val="160000"/>
                </a:schemeClr>
              </a:gs>
              <a:gs pos="100000">
                <a:schemeClr val="tx2">
                  <a:lumMod val="40000"/>
                  <a:lumOff val="6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76200"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  <a:cs typeface="Aharoni" panose="02010803020104030203" pitchFamily="2" charset="-79"/>
              </a:rPr>
              <a:t>耐心</a:t>
            </a:r>
            <a:endParaRPr lang="zh-CN" altLang="en-US" sz="2800" b="1" dirty="0">
              <a:solidFill>
                <a:schemeClr val="tx2">
                  <a:lumMod val="60000"/>
                  <a:lumOff val="40000"/>
                </a:schemeClr>
              </a:solidFill>
              <a:latin typeface="Comic Sans MS" panose="030F0702030302020204" pitchFamily="66" charset="0"/>
              <a:cs typeface="Aharoni" panose="02010803020104030203" pitchFamily="2" charset="-79"/>
            </a:endParaRPr>
          </a:p>
        </p:txBody>
      </p:sp>
      <p:sp>
        <p:nvSpPr>
          <p:cNvPr id="11" name="圆角矩形标注 10"/>
          <p:cNvSpPr/>
          <p:nvPr/>
        </p:nvSpPr>
        <p:spPr>
          <a:xfrm>
            <a:off x="2446020" y="1209040"/>
            <a:ext cx="8442325" cy="918210"/>
          </a:xfrm>
          <a:prstGeom prst="wedgeRoundRectCallout">
            <a:avLst>
              <a:gd name="adj1" fmla="val -57398"/>
              <a:gd name="adj2" fmla="val 56298"/>
              <a:gd name="adj3" fmla="val 16667"/>
            </a:avLst>
          </a:prstGeom>
          <a:solidFill>
            <a:srgbClr val="E2AEAB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p>
            <a:pPr algn="ctr"/>
            <a:r>
              <a:rPr lang="zh-CN" altLang="zh-CN" sz="3200" b="1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电视里广告太多让观众感到很不</a:t>
            </a:r>
            <a:r>
              <a:rPr lang="zh-CN" altLang="zh-CN" sz="3200" b="1" u="sng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              </a:t>
            </a:r>
            <a:r>
              <a:rPr lang="zh-CN" altLang="zh-CN" sz="3200" b="1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？</a:t>
            </a:r>
            <a:endParaRPr lang="zh-CN" altLang="zh-CN" sz="3200" b="1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华文细黑" panose="02010600040101010101" pitchFamily="2" charset="-122"/>
            </a:endParaRPr>
          </a:p>
        </p:txBody>
      </p:sp>
      <p:sp>
        <p:nvSpPr>
          <p:cNvPr id="12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3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34" name="图片 33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pic>
        <p:nvPicPr>
          <p:cNvPr id="14" name="图片 13" descr="人物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51660"/>
            <a:ext cx="3337560" cy="5006340"/>
          </a:xfrm>
          <a:prstGeom prst="rect">
            <a:avLst/>
          </a:prstGeom>
        </p:spPr>
      </p:pic>
      <p:sp>
        <p:nvSpPr>
          <p:cNvPr id="9" name="8 CuadroTexto"/>
          <p:cNvSpPr txBox="1"/>
          <p:nvPr/>
        </p:nvSpPr>
        <p:spPr>
          <a:xfrm>
            <a:off x="8567758" y="1268115"/>
            <a:ext cx="156156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s-ES_tradnl" sz="3200" b="1" dirty="0" smtClean="0">
                <a:solidFill>
                  <a:srgbClr val="C00000"/>
                </a:solidFill>
                <a:effectLst/>
                <a:latin typeface="华文楷体" panose="02010600040101010101" charset="-122"/>
                <a:ea typeface="华文楷体" panose="02010600040101010101" charset="-122"/>
              </a:rPr>
              <a:t>耐烦</a:t>
            </a:r>
            <a:endParaRPr lang="zh-CN" altLang="es-ES_tradnl" sz="3200" b="1" dirty="0" smtClean="0">
              <a:solidFill>
                <a:srgbClr val="C00000"/>
              </a:solidFill>
              <a:effectLst/>
              <a:latin typeface="华文楷体" panose="02010600040101010101" charset="-122"/>
              <a:ea typeface="华文楷体" panose="020106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6" grpId="0" bldLvl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Nube"/>
          <p:cNvSpPr/>
          <p:nvPr/>
        </p:nvSpPr>
        <p:spPr>
          <a:xfrm>
            <a:off x="6919272" y="3495057"/>
            <a:ext cx="2232249" cy="1032364"/>
          </a:xfrm>
          <a:prstGeom prst="cloud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tint val="66000"/>
                  <a:satMod val="160000"/>
                </a:schemeClr>
              </a:gs>
              <a:gs pos="50000">
                <a:schemeClr val="tx2">
                  <a:lumMod val="40000"/>
                  <a:lumOff val="60000"/>
                  <a:tint val="44500"/>
                  <a:satMod val="160000"/>
                </a:schemeClr>
              </a:gs>
              <a:gs pos="100000">
                <a:schemeClr val="tx2">
                  <a:lumMod val="40000"/>
                  <a:lumOff val="6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76200"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s-ES_tradnl" sz="32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  <a:cs typeface="Aharoni" panose="02010803020104030203" pitchFamily="2" charset="-79"/>
              </a:rPr>
              <a:t>吵架</a:t>
            </a:r>
            <a:endParaRPr lang="zh-CN" altLang="es-ES_tradnl" sz="3200" b="1" dirty="0" smtClean="0">
              <a:solidFill>
                <a:schemeClr val="tx2">
                  <a:lumMod val="60000"/>
                  <a:lumOff val="40000"/>
                </a:schemeClr>
              </a:solidFill>
              <a:latin typeface="Comic Sans MS" panose="030F0702030302020204" pitchFamily="66" charset="0"/>
              <a:cs typeface="Aharoni" panose="02010803020104030203" pitchFamily="2" charset="-79"/>
            </a:endParaRPr>
          </a:p>
        </p:txBody>
      </p:sp>
      <p:sp>
        <p:nvSpPr>
          <p:cNvPr id="6" name="5 Nube"/>
          <p:cNvSpPr/>
          <p:nvPr/>
        </p:nvSpPr>
        <p:spPr>
          <a:xfrm>
            <a:off x="4005590" y="3500864"/>
            <a:ext cx="2212865" cy="1021497"/>
          </a:xfrm>
          <a:prstGeom prst="cloud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tint val="66000"/>
                  <a:satMod val="160000"/>
                </a:schemeClr>
              </a:gs>
              <a:gs pos="50000">
                <a:schemeClr val="tx2">
                  <a:lumMod val="40000"/>
                  <a:lumOff val="60000"/>
                  <a:tint val="44500"/>
                  <a:satMod val="160000"/>
                </a:schemeClr>
              </a:gs>
              <a:gs pos="100000">
                <a:schemeClr val="tx2">
                  <a:lumMod val="40000"/>
                  <a:lumOff val="6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76200"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  <a:cs typeface="Aharoni" panose="02010803020104030203" pitchFamily="2" charset="-79"/>
              </a:rPr>
              <a:t>吵</a:t>
            </a:r>
            <a:endParaRPr lang="zh-CN" altLang="en-US" sz="2800" b="1" dirty="0">
              <a:solidFill>
                <a:schemeClr val="tx2">
                  <a:lumMod val="60000"/>
                  <a:lumOff val="40000"/>
                </a:schemeClr>
              </a:solidFill>
              <a:latin typeface="Comic Sans MS" panose="030F0702030302020204" pitchFamily="66" charset="0"/>
              <a:cs typeface="Aharoni" panose="02010803020104030203" pitchFamily="2" charset="-79"/>
            </a:endParaRPr>
          </a:p>
        </p:txBody>
      </p:sp>
      <p:sp>
        <p:nvSpPr>
          <p:cNvPr id="11" name="圆角矩形标注 10"/>
          <p:cNvSpPr/>
          <p:nvPr/>
        </p:nvSpPr>
        <p:spPr>
          <a:xfrm>
            <a:off x="2446020" y="1209040"/>
            <a:ext cx="8442325" cy="918210"/>
          </a:xfrm>
          <a:prstGeom prst="wedgeRoundRectCallout">
            <a:avLst>
              <a:gd name="adj1" fmla="val -57398"/>
              <a:gd name="adj2" fmla="val 56298"/>
              <a:gd name="adj3" fmla="val 16667"/>
            </a:avLst>
          </a:prstGeom>
          <a:solidFill>
            <a:srgbClr val="E2AEAB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p>
            <a:pPr algn="ctr"/>
            <a:r>
              <a:rPr lang="zh-CN" altLang="zh-CN" sz="3200" b="1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这儿太</a:t>
            </a:r>
            <a:r>
              <a:rPr lang="zh-CN" altLang="zh-CN" sz="3200" b="1" u="sng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              </a:t>
            </a:r>
            <a:r>
              <a:rPr lang="zh-CN" altLang="zh-CN" sz="3200" b="1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了，我们换个地方吧。</a:t>
            </a:r>
            <a:endParaRPr lang="zh-CN" altLang="zh-CN" sz="3200" b="1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华文细黑" panose="02010600040101010101" pitchFamily="2" charset="-122"/>
            </a:endParaRPr>
          </a:p>
        </p:txBody>
      </p:sp>
      <p:sp>
        <p:nvSpPr>
          <p:cNvPr id="12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3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34" name="图片 33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pic>
        <p:nvPicPr>
          <p:cNvPr id="14" name="图片 13" descr="人物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51660"/>
            <a:ext cx="3337560" cy="5006340"/>
          </a:xfrm>
          <a:prstGeom prst="rect">
            <a:avLst/>
          </a:prstGeom>
        </p:spPr>
      </p:pic>
      <p:sp>
        <p:nvSpPr>
          <p:cNvPr id="9" name="8 CuadroTexto"/>
          <p:cNvSpPr txBox="1"/>
          <p:nvPr/>
        </p:nvSpPr>
        <p:spPr>
          <a:xfrm>
            <a:off x="4442163" y="1268115"/>
            <a:ext cx="156156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s-ES_tradnl" sz="3200" b="1" dirty="0" smtClean="0">
                <a:solidFill>
                  <a:srgbClr val="C00000"/>
                </a:solidFill>
                <a:effectLst/>
                <a:latin typeface="华文楷体" panose="02010600040101010101" charset="-122"/>
                <a:ea typeface="华文楷体" panose="02010600040101010101" charset="-122"/>
              </a:rPr>
              <a:t>吵</a:t>
            </a:r>
            <a:endParaRPr lang="zh-CN" altLang="es-ES_tradnl" sz="3200" b="1" dirty="0" smtClean="0">
              <a:solidFill>
                <a:srgbClr val="C00000"/>
              </a:solidFill>
              <a:effectLst/>
              <a:latin typeface="华文楷体" panose="02010600040101010101" charset="-122"/>
              <a:ea typeface="华文楷体" panose="020106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6" grpId="0" bldLvl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Nube"/>
          <p:cNvSpPr/>
          <p:nvPr/>
        </p:nvSpPr>
        <p:spPr>
          <a:xfrm>
            <a:off x="6919272" y="3495057"/>
            <a:ext cx="2232249" cy="1032364"/>
          </a:xfrm>
          <a:prstGeom prst="cloud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tint val="66000"/>
                  <a:satMod val="160000"/>
                </a:schemeClr>
              </a:gs>
              <a:gs pos="50000">
                <a:schemeClr val="tx2">
                  <a:lumMod val="40000"/>
                  <a:lumOff val="60000"/>
                  <a:tint val="44500"/>
                  <a:satMod val="160000"/>
                </a:schemeClr>
              </a:gs>
              <a:gs pos="100000">
                <a:schemeClr val="tx2">
                  <a:lumMod val="40000"/>
                  <a:lumOff val="6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76200"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s-ES_tradnl" sz="32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  <a:cs typeface="Aharoni" panose="02010803020104030203" pitchFamily="2" charset="-79"/>
              </a:rPr>
              <a:t>仍然</a:t>
            </a:r>
            <a:endParaRPr lang="zh-CN" altLang="es-ES_tradnl" sz="3200" b="1" dirty="0" smtClean="0">
              <a:solidFill>
                <a:schemeClr val="tx2">
                  <a:lumMod val="60000"/>
                  <a:lumOff val="40000"/>
                </a:schemeClr>
              </a:solidFill>
              <a:latin typeface="Comic Sans MS" panose="030F0702030302020204" pitchFamily="66" charset="0"/>
              <a:cs typeface="Aharoni" panose="02010803020104030203" pitchFamily="2" charset="-79"/>
            </a:endParaRPr>
          </a:p>
        </p:txBody>
      </p:sp>
      <p:sp>
        <p:nvSpPr>
          <p:cNvPr id="6" name="5 Nube"/>
          <p:cNvSpPr/>
          <p:nvPr/>
        </p:nvSpPr>
        <p:spPr>
          <a:xfrm>
            <a:off x="4005590" y="3500864"/>
            <a:ext cx="2212865" cy="1021497"/>
          </a:xfrm>
          <a:prstGeom prst="cloud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tint val="66000"/>
                  <a:satMod val="160000"/>
                </a:schemeClr>
              </a:gs>
              <a:gs pos="50000">
                <a:schemeClr val="tx2">
                  <a:lumMod val="40000"/>
                  <a:lumOff val="60000"/>
                  <a:tint val="44500"/>
                  <a:satMod val="160000"/>
                </a:schemeClr>
              </a:gs>
              <a:gs pos="100000">
                <a:schemeClr val="tx2">
                  <a:lumMod val="40000"/>
                  <a:lumOff val="6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76200"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  <a:cs typeface="Aharoni" panose="02010803020104030203" pitchFamily="2" charset="-79"/>
              </a:rPr>
              <a:t>居然</a:t>
            </a:r>
            <a:endParaRPr lang="zh-CN" altLang="en-US" sz="2800" b="1" dirty="0">
              <a:solidFill>
                <a:schemeClr val="tx2">
                  <a:lumMod val="60000"/>
                  <a:lumOff val="40000"/>
                </a:schemeClr>
              </a:solidFill>
              <a:latin typeface="Comic Sans MS" panose="030F0702030302020204" pitchFamily="66" charset="0"/>
              <a:cs typeface="Aharoni" panose="02010803020104030203" pitchFamily="2" charset="-79"/>
            </a:endParaRPr>
          </a:p>
        </p:txBody>
      </p:sp>
      <p:sp>
        <p:nvSpPr>
          <p:cNvPr id="11" name="圆角矩形标注 10"/>
          <p:cNvSpPr/>
          <p:nvPr/>
        </p:nvSpPr>
        <p:spPr>
          <a:xfrm>
            <a:off x="2446020" y="1209040"/>
            <a:ext cx="8442325" cy="918210"/>
          </a:xfrm>
          <a:prstGeom prst="wedgeRoundRectCallout">
            <a:avLst>
              <a:gd name="adj1" fmla="val -57398"/>
              <a:gd name="adj2" fmla="val 56298"/>
              <a:gd name="adj3" fmla="val 16667"/>
            </a:avLst>
          </a:prstGeom>
          <a:solidFill>
            <a:srgbClr val="E2AEAB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p>
            <a:pPr algn="ctr"/>
            <a:r>
              <a:rPr lang="zh-CN" altLang="zh-CN" sz="3200" b="1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他这么年轻，没想到</a:t>
            </a:r>
            <a:r>
              <a:rPr lang="zh-CN" altLang="zh-CN" sz="3200" b="1" u="sng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        </a:t>
            </a:r>
            <a:r>
              <a:rPr lang="zh-CN" altLang="zh-CN" sz="3200" b="1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是一位著名的作家。</a:t>
            </a:r>
            <a:endParaRPr lang="zh-CN" altLang="zh-CN" sz="3200" b="1" noProof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华文细黑" panose="02010600040101010101" pitchFamily="2" charset="-122"/>
            </a:endParaRPr>
          </a:p>
        </p:txBody>
      </p:sp>
      <p:sp>
        <p:nvSpPr>
          <p:cNvPr id="12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3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34" name="图片 33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pic>
        <p:nvPicPr>
          <p:cNvPr id="14" name="图片 13" descr="人物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51660"/>
            <a:ext cx="3337560" cy="5006340"/>
          </a:xfrm>
          <a:prstGeom prst="rect">
            <a:avLst/>
          </a:prstGeom>
        </p:spPr>
      </p:pic>
      <p:sp>
        <p:nvSpPr>
          <p:cNvPr id="9" name="8 CuadroTexto"/>
          <p:cNvSpPr txBox="1"/>
          <p:nvPr/>
        </p:nvSpPr>
        <p:spPr>
          <a:xfrm>
            <a:off x="5886153" y="1268115"/>
            <a:ext cx="156156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s-ES_tradnl" sz="3200" b="1" dirty="0" smtClean="0">
                <a:solidFill>
                  <a:srgbClr val="C00000"/>
                </a:solidFill>
                <a:effectLst/>
                <a:latin typeface="华文楷体" panose="02010600040101010101" charset="-122"/>
                <a:ea typeface="华文楷体" panose="02010600040101010101" charset="-122"/>
              </a:rPr>
              <a:t>居然</a:t>
            </a:r>
            <a:endParaRPr lang="zh-CN" altLang="es-ES_tradnl" sz="3200" b="1" dirty="0" smtClean="0">
              <a:solidFill>
                <a:srgbClr val="C00000"/>
              </a:solidFill>
              <a:effectLst/>
              <a:latin typeface="华文楷体" panose="02010600040101010101" charset="-122"/>
              <a:ea typeface="华文楷体" panose="020106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6" grpId="0" bldLvl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2" name="图片 601" descr="C:\Users\38577\Desktop\11.jpg11"/>
          <p:cNvPicPr>
            <a:picLocks noChangeAspect="1"/>
          </p:cNvPicPr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-190500" y="-578167"/>
            <a:ext cx="12573635" cy="8015605"/>
          </a:xfrm>
          <a:prstGeom prst="rect">
            <a:avLst/>
          </a:prstGeom>
        </p:spPr>
      </p:pic>
      <p:sp>
        <p:nvSpPr>
          <p:cNvPr id="34" name="PA-4-Point Star 33"/>
          <p:cNvSpPr/>
          <p:nvPr>
            <p:custDataLst>
              <p:tags r:id="rId2"/>
            </p:custDataLst>
          </p:nvPr>
        </p:nvSpPr>
        <p:spPr>
          <a:xfrm rot="8294776">
            <a:off x="5002837" y="21462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PA-4-Point Star 34"/>
          <p:cNvSpPr/>
          <p:nvPr>
            <p:custDataLst>
              <p:tags r:id="rId3"/>
            </p:custDataLst>
          </p:nvPr>
        </p:nvSpPr>
        <p:spPr>
          <a:xfrm rot="8294776">
            <a:off x="5483061" y="23699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PA-4-Point Star 35"/>
          <p:cNvSpPr/>
          <p:nvPr>
            <p:custDataLst>
              <p:tags r:id="rId4"/>
            </p:custDataLst>
          </p:nvPr>
        </p:nvSpPr>
        <p:spPr>
          <a:xfrm rot="8294776">
            <a:off x="5344914" y="268566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PA-4-Point Star 36"/>
          <p:cNvSpPr/>
          <p:nvPr>
            <p:custDataLst>
              <p:tags r:id="rId5"/>
            </p:custDataLst>
          </p:nvPr>
        </p:nvSpPr>
        <p:spPr>
          <a:xfrm rot="16200000">
            <a:off x="243104" y="-6551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PA-4-Point Star 77"/>
          <p:cNvSpPr/>
          <p:nvPr>
            <p:custDataLst>
              <p:tags r:id="rId6"/>
            </p:custDataLst>
          </p:nvPr>
        </p:nvSpPr>
        <p:spPr>
          <a:xfrm rot="16200000">
            <a:off x="6457747" y="229694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PA-4-Point Star 96"/>
          <p:cNvSpPr/>
          <p:nvPr>
            <p:custDataLst>
              <p:tags r:id="rId7"/>
            </p:custDataLst>
          </p:nvPr>
        </p:nvSpPr>
        <p:spPr>
          <a:xfrm rot="8294776">
            <a:off x="5628180" y="262724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PA-4-Point Star 97"/>
          <p:cNvSpPr/>
          <p:nvPr>
            <p:custDataLst>
              <p:tags r:id="rId8"/>
            </p:custDataLst>
          </p:nvPr>
        </p:nvSpPr>
        <p:spPr>
          <a:xfrm rot="16200000">
            <a:off x="11913218" y="758020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" name="PA-4-Point Star 108"/>
          <p:cNvSpPr/>
          <p:nvPr>
            <p:custDataLst>
              <p:tags r:id="rId9"/>
            </p:custDataLst>
          </p:nvPr>
        </p:nvSpPr>
        <p:spPr>
          <a:xfrm rot="16200000">
            <a:off x="6141590" y="24737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4" name="PA-4-Point Star 133"/>
          <p:cNvSpPr/>
          <p:nvPr>
            <p:custDataLst>
              <p:tags r:id="rId10"/>
            </p:custDataLst>
          </p:nvPr>
        </p:nvSpPr>
        <p:spPr>
          <a:xfrm rot="16200000">
            <a:off x="4653787" y="3063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5" name="PA-4-Point Star 134"/>
          <p:cNvSpPr/>
          <p:nvPr>
            <p:custDataLst>
              <p:tags r:id="rId11"/>
            </p:custDataLst>
          </p:nvPr>
        </p:nvSpPr>
        <p:spPr>
          <a:xfrm rot="8294776">
            <a:off x="5693570" y="219228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6" name="PA-4-Point Star 135"/>
          <p:cNvSpPr/>
          <p:nvPr>
            <p:custDataLst>
              <p:tags r:id="rId12"/>
            </p:custDataLst>
          </p:nvPr>
        </p:nvSpPr>
        <p:spPr>
          <a:xfrm rot="8294776">
            <a:off x="5555423" y="250804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" name="PA-4-Point Star 136"/>
          <p:cNvSpPr/>
          <p:nvPr>
            <p:custDataLst>
              <p:tags r:id="rId13"/>
            </p:custDataLst>
          </p:nvPr>
        </p:nvSpPr>
        <p:spPr>
          <a:xfrm rot="8294776">
            <a:off x="4594974" y="26725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9" name="PA-4-Point Star 138"/>
          <p:cNvSpPr/>
          <p:nvPr>
            <p:custDataLst>
              <p:tags r:id="rId14"/>
            </p:custDataLst>
          </p:nvPr>
        </p:nvSpPr>
        <p:spPr>
          <a:xfrm rot="16200000">
            <a:off x="6686518" y="4379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0" name="PA-4-Point Star 139"/>
          <p:cNvSpPr/>
          <p:nvPr>
            <p:custDataLst>
              <p:tags r:id="rId15"/>
            </p:custDataLst>
          </p:nvPr>
        </p:nvSpPr>
        <p:spPr>
          <a:xfrm rot="7352446">
            <a:off x="9882647" y="687283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1" name="PA-4-Point Star 140"/>
          <p:cNvSpPr/>
          <p:nvPr>
            <p:custDataLst>
              <p:tags r:id="rId16"/>
            </p:custDataLst>
          </p:nvPr>
        </p:nvSpPr>
        <p:spPr>
          <a:xfrm rot="7352446">
            <a:off x="9744500" y="718859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2" name="PA-4-Point Star 141"/>
          <p:cNvSpPr/>
          <p:nvPr>
            <p:custDataLst>
              <p:tags r:id="rId17"/>
            </p:custDataLst>
          </p:nvPr>
        </p:nvSpPr>
        <p:spPr>
          <a:xfrm rot="8294776">
            <a:off x="7009842" y="177126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4" name="PA-4-Point Star 153"/>
          <p:cNvSpPr/>
          <p:nvPr>
            <p:custDataLst>
              <p:tags r:id="rId18"/>
            </p:custDataLst>
          </p:nvPr>
        </p:nvSpPr>
        <p:spPr>
          <a:xfrm rot="13694776">
            <a:off x="-716950" y="476562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5" name="PA-4-Point Star 154"/>
          <p:cNvSpPr/>
          <p:nvPr>
            <p:custDataLst>
              <p:tags r:id="rId19"/>
            </p:custDataLst>
          </p:nvPr>
        </p:nvSpPr>
        <p:spPr>
          <a:xfrm rot="13694776">
            <a:off x="275801" y="-113633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6" name="PA-4-Point Star 155"/>
          <p:cNvSpPr/>
          <p:nvPr>
            <p:custDataLst>
              <p:tags r:id="rId20"/>
            </p:custDataLst>
          </p:nvPr>
        </p:nvSpPr>
        <p:spPr>
          <a:xfrm>
            <a:off x="506143" y="-49301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6" name="PA-4-Point Star 225"/>
          <p:cNvSpPr/>
          <p:nvPr>
            <p:custDataLst>
              <p:tags r:id="rId21"/>
            </p:custDataLst>
          </p:nvPr>
        </p:nvSpPr>
        <p:spPr>
          <a:xfrm rot="13694776">
            <a:off x="-209233" y="15781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7" name="PA-4-Point Star 236"/>
          <p:cNvSpPr/>
          <p:nvPr>
            <p:custDataLst>
              <p:tags r:id="rId22"/>
            </p:custDataLst>
          </p:nvPr>
        </p:nvSpPr>
        <p:spPr>
          <a:xfrm rot="13694776">
            <a:off x="5239957" y="26512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8" name="PA-4-Point Star 237"/>
          <p:cNvSpPr/>
          <p:nvPr>
            <p:custDataLst>
              <p:tags r:id="rId23"/>
            </p:custDataLst>
          </p:nvPr>
        </p:nvSpPr>
        <p:spPr>
          <a:xfrm>
            <a:off x="960449" y="-53828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9" name="PA-4-Point Star 238"/>
          <p:cNvSpPr/>
          <p:nvPr>
            <p:custDataLst>
              <p:tags r:id="rId24"/>
            </p:custDataLst>
          </p:nvPr>
        </p:nvSpPr>
        <p:spPr>
          <a:xfrm>
            <a:off x="0" y="-3738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0" name="PA-4-Point Star 239"/>
          <p:cNvSpPr/>
          <p:nvPr>
            <p:custDataLst>
              <p:tags r:id="rId25"/>
            </p:custDataLst>
          </p:nvPr>
        </p:nvSpPr>
        <p:spPr>
          <a:xfrm>
            <a:off x="5390375" y="71836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2" name="PA-4-Point Star 241"/>
          <p:cNvSpPr/>
          <p:nvPr>
            <p:custDataLst>
              <p:tags r:id="rId26"/>
            </p:custDataLst>
          </p:nvPr>
        </p:nvSpPr>
        <p:spPr>
          <a:xfrm rot="13694776">
            <a:off x="-209232" y="14334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3" name="PA-4-Point Star 242"/>
          <p:cNvSpPr/>
          <p:nvPr>
            <p:custDataLst>
              <p:tags r:id="rId27"/>
            </p:custDataLst>
          </p:nvPr>
        </p:nvSpPr>
        <p:spPr>
          <a:xfrm>
            <a:off x="-1098007" y="548865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4" name="PA-4-Point Star 243"/>
          <p:cNvSpPr/>
          <p:nvPr>
            <p:custDataLst>
              <p:tags r:id="rId28"/>
            </p:custDataLst>
          </p:nvPr>
        </p:nvSpPr>
        <p:spPr>
          <a:xfrm>
            <a:off x="3844446" y="708495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5" name="PA-4-Point Star 244"/>
          <p:cNvSpPr/>
          <p:nvPr>
            <p:custDataLst>
              <p:tags r:id="rId29"/>
            </p:custDataLst>
          </p:nvPr>
        </p:nvSpPr>
        <p:spPr>
          <a:xfrm rot="13694776">
            <a:off x="-696034" y="157813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6" name="PA-4-Point Star 245"/>
          <p:cNvSpPr/>
          <p:nvPr>
            <p:custDataLst>
              <p:tags r:id="rId30"/>
            </p:custDataLst>
          </p:nvPr>
        </p:nvSpPr>
        <p:spPr>
          <a:xfrm>
            <a:off x="-966438" y="554128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7" name="PA-4-Point Star 246"/>
          <p:cNvSpPr/>
          <p:nvPr>
            <p:custDataLst>
              <p:tags r:id="rId31"/>
            </p:custDataLst>
          </p:nvPr>
        </p:nvSpPr>
        <p:spPr>
          <a:xfrm>
            <a:off x="-1104585" y="58570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8" name="PA-4-Point Star 247"/>
          <p:cNvSpPr/>
          <p:nvPr>
            <p:custDataLst>
              <p:tags r:id="rId32"/>
            </p:custDataLst>
          </p:nvPr>
        </p:nvSpPr>
        <p:spPr>
          <a:xfrm>
            <a:off x="3837868" y="745334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2" name="PA-4-Point Star 251"/>
          <p:cNvSpPr/>
          <p:nvPr>
            <p:custDataLst>
              <p:tags r:id="rId33"/>
            </p:custDataLst>
          </p:nvPr>
        </p:nvSpPr>
        <p:spPr>
          <a:xfrm>
            <a:off x="10170037" y="-720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7" name="PA-4-Point Star 256"/>
          <p:cNvSpPr/>
          <p:nvPr>
            <p:custDataLst>
              <p:tags r:id="rId34"/>
            </p:custDataLst>
          </p:nvPr>
        </p:nvSpPr>
        <p:spPr>
          <a:xfrm>
            <a:off x="730203" y="-70274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2" name="PA-4-Point Star 261"/>
          <p:cNvSpPr/>
          <p:nvPr>
            <p:custDataLst>
              <p:tags r:id="rId35"/>
            </p:custDataLst>
          </p:nvPr>
        </p:nvSpPr>
        <p:spPr>
          <a:xfrm>
            <a:off x="10321341" y="-28909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5" name="PA-4-Point Star 264"/>
          <p:cNvSpPr/>
          <p:nvPr>
            <p:custDataLst>
              <p:tags r:id="rId36"/>
            </p:custDataLst>
          </p:nvPr>
        </p:nvSpPr>
        <p:spPr>
          <a:xfrm>
            <a:off x="4844366" y="741387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6" name="PA-4-Point Star 265"/>
          <p:cNvSpPr/>
          <p:nvPr>
            <p:custDataLst>
              <p:tags r:id="rId37"/>
            </p:custDataLst>
          </p:nvPr>
        </p:nvSpPr>
        <p:spPr>
          <a:xfrm>
            <a:off x="-913810" y="582415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7" name="PA-4-Point Star 266"/>
          <p:cNvSpPr/>
          <p:nvPr>
            <p:custDataLst>
              <p:tags r:id="rId38"/>
            </p:custDataLst>
          </p:nvPr>
        </p:nvSpPr>
        <p:spPr>
          <a:xfrm>
            <a:off x="9420098" y="-28251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8" name="PA-4-Point Star 267"/>
          <p:cNvSpPr/>
          <p:nvPr>
            <p:custDataLst>
              <p:tags r:id="rId39"/>
            </p:custDataLst>
          </p:nvPr>
        </p:nvSpPr>
        <p:spPr>
          <a:xfrm>
            <a:off x="4423348" y="70323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9" name="PA-4-Point Star 268"/>
          <p:cNvSpPr/>
          <p:nvPr>
            <p:custDataLst>
              <p:tags r:id="rId40"/>
            </p:custDataLst>
          </p:nvPr>
        </p:nvSpPr>
        <p:spPr>
          <a:xfrm>
            <a:off x="5456160" y="707837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4" name="PA-4-Point Star 383"/>
          <p:cNvSpPr/>
          <p:nvPr>
            <p:custDataLst>
              <p:tags r:id="rId41"/>
            </p:custDataLst>
          </p:nvPr>
        </p:nvSpPr>
        <p:spPr>
          <a:xfrm rot="8294776">
            <a:off x="6733943" y="169968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8" name="PA-4-Point Star 387"/>
          <p:cNvSpPr/>
          <p:nvPr>
            <p:custDataLst>
              <p:tags r:id="rId42"/>
            </p:custDataLst>
          </p:nvPr>
        </p:nvSpPr>
        <p:spPr>
          <a:xfrm rot="8294776">
            <a:off x="4805877" y="251540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2" name="PA-4-Point Star 391"/>
          <p:cNvSpPr/>
          <p:nvPr>
            <p:custDataLst>
              <p:tags r:id="rId43"/>
            </p:custDataLst>
          </p:nvPr>
        </p:nvSpPr>
        <p:spPr>
          <a:xfrm rot="16200000">
            <a:off x="657938" y="-62144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7" name="PA-4-Point Star 396"/>
          <p:cNvSpPr/>
          <p:nvPr>
            <p:custDataLst>
              <p:tags r:id="rId44"/>
            </p:custDataLst>
          </p:nvPr>
        </p:nvSpPr>
        <p:spPr>
          <a:xfrm rot="15257670">
            <a:off x="12926393" y="53587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2" name="PA-4-Point Star 401"/>
          <p:cNvSpPr/>
          <p:nvPr>
            <p:custDataLst>
              <p:tags r:id="rId45"/>
            </p:custDataLst>
          </p:nvPr>
        </p:nvSpPr>
        <p:spPr>
          <a:xfrm rot="8294776">
            <a:off x="5865005" y="26140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3" name="PA-4-Point Star 402"/>
          <p:cNvSpPr/>
          <p:nvPr>
            <p:custDataLst>
              <p:tags r:id="rId46"/>
            </p:custDataLst>
          </p:nvPr>
        </p:nvSpPr>
        <p:spPr>
          <a:xfrm rot="16200000">
            <a:off x="7095855" y="22509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4" name="PA-4-Point Star 403"/>
          <p:cNvSpPr/>
          <p:nvPr>
            <p:custDataLst>
              <p:tags r:id="rId47"/>
            </p:custDataLst>
          </p:nvPr>
        </p:nvSpPr>
        <p:spPr>
          <a:xfrm rot="16200000">
            <a:off x="6957708" y="256666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5" name="PA-4-Point Star 404"/>
          <p:cNvSpPr/>
          <p:nvPr>
            <p:custDataLst>
              <p:tags r:id="rId48"/>
            </p:custDataLst>
          </p:nvPr>
        </p:nvSpPr>
        <p:spPr>
          <a:xfrm rot="16200000">
            <a:off x="10446429" y="-39198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6" name="PA-4-Point Star 405"/>
          <p:cNvSpPr/>
          <p:nvPr>
            <p:custDataLst>
              <p:tags r:id="rId49"/>
            </p:custDataLst>
          </p:nvPr>
        </p:nvSpPr>
        <p:spPr>
          <a:xfrm rot="16200000">
            <a:off x="6495647" y="73701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8" name="PA-4-Point Star 407"/>
          <p:cNvSpPr/>
          <p:nvPr>
            <p:custDataLst>
              <p:tags r:id="rId50"/>
            </p:custDataLst>
          </p:nvPr>
        </p:nvSpPr>
        <p:spPr>
          <a:xfrm rot="16200000">
            <a:off x="657939" y="-76617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9" name="PA-4-Point Star 408"/>
          <p:cNvSpPr/>
          <p:nvPr>
            <p:custDataLst>
              <p:tags r:id="rId51"/>
            </p:custDataLst>
          </p:nvPr>
        </p:nvSpPr>
        <p:spPr>
          <a:xfrm rot="16200000">
            <a:off x="519792" y="-45040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2" name="PA-4-Point Star 411"/>
          <p:cNvSpPr/>
          <p:nvPr>
            <p:custDataLst>
              <p:tags r:id="rId52"/>
            </p:custDataLst>
          </p:nvPr>
        </p:nvSpPr>
        <p:spPr>
          <a:xfrm rot="16200000">
            <a:off x="651361" y="-3977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3" name="PA-4-Point Star 412"/>
          <p:cNvSpPr/>
          <p:nvPr>
            <p:custDataLst>
              <p:tags r:id="rId53"/>
            </p:custDataLst>
          </p:nvPr>
        </p:nvSpPr>
        <p:spPr>
          <a:xfrm rot="16200000">
            <a:off x="9854371" y="-28673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5" name="PA-4-Point Star 414"/>
          <p:cNvSpPr/>
          <p:nvPr>
            <p:custDataLst>
              <p:tags r:id="rId54"/>
            </p:custDataLst>
          </p:nvPr>
        </p:nvSpPr>
        <p:spPr>
          <a:xfrm rot="16200000">
            <a:off x="12071102" y="731048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6" name="PA-4-Point Star 415"/>
          <p:cNvSpPr/>
          <p:nvPr>
            <p:custDataLst>
              <p:tags r:id="rId55"/>
            </p:custDataLst>
          </p:nvPr>
        </p:nvSpPr>
        <p:spPr>
          <a:xfrm rot="15257670">
            <a:off x="12919816" y="55823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7" name="PA-4-Point Star 416"/>
          <p:cNvSpPr/>
          <p:nvPr>
            <p:custDataLst>
              <p:tags r:id="rId56"/>
            </p:custDataLst>
          </p:nvPr>
        </p:nvSpPr>
        <p:spPr>
          <a:xfrm rot="15257670">
            <a:off x="12781669" y="589814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8" name="PA-4-Point Star 417"/>
          <p:cNvSpPr/>
          <p:nvPr>
            <p:custDataLst>
              <p:tags r:id="rId57"/>
            </p:custDataLst>
          </p:nvPr>
        </p:nvSpPr>
        <p:spPr>
          <a:xfrm rot="16200000">
            <a:off x="6416706" y="711362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3" name="PA-4-Point Star 422"/>
          <p:cNvSpPr/>
          <p:nvPr>
            <p:custDataLst>
              <p:tags r:id="rId58"/>
            </p:custDataLst>
          </p:nvPr>
        </p:nvSpPr>
        <p:spPr>
          <a:xfrm rot="16200000">
            <a:off x="6727462" y="240220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6" name="PA-4-Point Star 425"/>
          <p:cNvSpPr/>
          <p:nvPr>
            <p:custDataLst>
              <p:tags r:id="rId59"/>
            </p:custDataLst>
          </p:nvPr>
        </p:nvSpPr>
        <p:spPr>
          <a:xfrm rot="16200000">
            <a:off x="8113939" y="69952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7" name="PA-4-Point Star 426"/>
          <p:cNvSpPr/>
          <p:nvPr>
            <p:custDataLst>
              <p:tags r:id="rId60"/>
            </p:custDataLst>
          </p:nvPr>
        </p:nvSpPr>
        <p:spPr>
          <a:xfrm rot="16200000">
            <a:off x="2295770" y="708495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8" name="PA-4-Point Star 427"/>
          <p:cNvSpPr/>
          <p:nvPr>
            <p:custDataLst>
              <p:tags r:id="rId61"/>
            </p:custDataLst>
          </p:nvPr>
        </p:nvSpPr>
        <p:spPr>
          <a:xfrm rot="16200000">
            <a:off x="6977443" y="302057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9" name="PA-4-Point Star 428"/>
          <p:cNvSpPr/>
          <p:nvPr>
            <p:custDataLst>
              <p:tags r:id="rId62"/>
            </p:custDataLst>
          </p:nvPr>
        </p:nvSpPr>
        <p:spPr>
          <a:xfrm rot="16200000">
            <a:off x="7048234" y="712020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0" name="PA-4-Point Star 429"/>
          <p:cNvSpPr/>
          <p:nvPr>
            <p:custDataLst>
              <p:tags r:id="rId63"/>
            </p:custDataLst>
          </p:nvPr>
        </p:nvSpPr>
        <p:spPr>
          <a:xfrm rot="16200000">
            <a:off x="6910087" y="743596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1" name="PA-4-Point Star 430"/>
          <p:cNvSpPr/>
          <p:nvPr>
            <p:custDataLst>
              <p:tags r:id="rId64"/>
            </p:custDataLst>
          </p:nvPr>
        </p:nvSpPr>
        <p:spPr>
          <a:xfrm rot="16200000">
            <a:off x="5949638" y="76004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2" name="PA-4-Point Star 431"/>
          <p:cNvSpPr/>
          <p:nvPr>
            <p:custDataLst>
              <p:tags r:id="rId65"/>
            </p:custDataLst>
          </p:nvPr>
        </p:nvSpPr>
        <p:spPr>
          <a:xfrm rot="16200000">
            <a:off x="10045146" y="-31962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3" name="PA-4-Point Star 432"/>
          <p:cNvSpPr/>
          <p:nvPr>
            <p:custDataLst>
              <p:tags r:id="rId66"/>
            </p:custDataLst>
          </p:nvPr>
        </p:nvSpPr>
        <p:spPr>
          <a:xfrm rot="16200000">
            <a:off x="6076200" y="302715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4" name="PA-4-Point Star 433"/>
          <p:cNvSpPr/>
          <p:nvPr>
            <p:custDataLst>
              <p:tags r:id="rId67"/>
            </p:custDataLst>
          </p:nvPr>
        </p:nvSpPr>
        <p:spPr>
          <a:xfrm rot="16200000">
            <a:off x="5528620" y="721888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5" name="PA-4-Point Star 434"/>
          <p:cNvSpPr/>
          <p:nvPr>
            <p:custDataLst>
              <p:tags r:id="rId68"/>
            </p:custDataLst>
          </p:nvPr>
        </p:nvSpPr>
        <p:spPr>
          <a:xfrm rot="16200000">
            <a:off x="6561432" y="72649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6" name="PA-4-Point Star 435"/>
          <p:cNvSpPr/>
          <p:nvPr>
            <p:custDataLst>
              <p:tags r:id="rId69"/>
            </p:custDataLst>
          </p:nvPr>
        </p:nvSpPr>
        <p:spPr>
          <a:xfrm rot="16200000">
            <a:off x="7041656" y="748859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7" name="PA-4-Point Star 436"/>
          <p:cNvSpPr/>
          <p:nvPr>
            <p:custDataLst>
              <p:tags r:id="rId70"/>
            </p:custDataLst>
          </p:nvPr>
        </p:nvSpPr>
        <p:spPr>
          <a:xfrm rot="16200000">
            <a:off x="1703712" y="719021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8" name="PA-4-Point Star 437"/>
          <p:cNvSpPr/>
          <p:nvPr>
            <p:custDataLst>
              <p:tags r:id="rId71"/>
            </p:custDataLst>
          </p:nvPr>
        </p:nvSpPr>
        <p:spPr>
          <a:xfrm rot="7352446">
            <a:off x="9751474" y="728147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9" name="PA-4-Point Star 438"/>
          <p:cNvSpPr/>
          <p:nvPr>
            <p:custDataLst>
              <p:tags r:id="rId72"/>
            </p:custDataLst>
          </p:nvPr>
        </p:nvSpPr>
        <p:spPr>
          <a:xfrm rot="16200000">
            <a:off x="12475404" y="357659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0" name="PA-4-Point Star 439"/>
          <p:cNvSpPr/>
          <p:nvPr>
            <p:custDataLst>
              <p:tags r:id="rId73"/>
            </p:custDataLst>
          </p:nvPr>
        </p:nvSpPr>
        <p:spPr>
          <a:xfrm rot="15257670">
            <a:off x="12722463" y="555606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1" name="PA-4-Point Star 440"/>
          <p:cNvSpPr/>
          <p:nvPr>
            <p:custDataLst>
              <p:tags r:id="rId74"/>
            </p:custDataLst>
          </p:nvPr>
        </p:nvSpPr>
        <p:spPr>
          <a:xfrm rot="16200000">
            <a:off x="8225770" y="73701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7" name="PA-4-Point Star 456"/>
          <p:cNvSpPr/>
          <p:nvPr>
            <p:custDataLst>
              <p:tags r:id="rId75"/>
            </p:custDataLst>
          </p:nvPr>
        </p:nvSpPr>
        <p:spPr>
          <a:xfrm rot="15257670">
            <a:off x="9567374" y="771427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3" name="PA-4-Point Star 462"/>
          <p:cNvSpPr/>
          <p:nvPr>
            <p:custDataLst>
              <p:tags r:id="rId76"/>
            </p:custDataLst>
          </p:nvPr>
        </p:nvSpPr>
        <p:spPr>
          <a:xfrm>
            <a:off x="3837967" y="6117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5" name="PA-4-Point Star 464"/>
          <p:cNvSpPr/>
          <p:nvPr>
            <p:custDataLst>
              <p:tags r:id="rId77"/>
            </p:custDataLst>
          </p:nvPr>
        </p:nvSpPr>
        <p:spPr>
          <a:xfrm rot="13694776">
            <a:off x="4739603" y="253858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6" name="PA-4-Point Star 465"/>
          <p:cNvSpPr/>
          <p:nvPr>
            <p:custDataLst>
              <p:tags r:id="rId78"/>
            </p:custDataLst>
          </p:nvPr>
        </p:nvSpPr>
        <p:spPr>
          <a:xfrm>
            <a:off x="-874734" y="53234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8" name="PA-4-Point Star 467"/>
          <p:cNvSpPr/>
          <p:nvPr>
            <p:custDataLst>
              <p:tags r:id="rId79"/>
            </p:custDataLst>
          </p:nvPr>
        </p:nvSpPr>
        <p:spPr>
          <a:xfrm>
            <a:off x="2292038" y="-375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9" name="PA-4-Point Star 468"/>
          <p:cNvSpPr/>
          <p:nvPr>
            <p:custDataLst>
              <p:tags r:id="rId80"/>
            </p:custDataLst>
          </p:nvPr>
        </p:nvSpPr>
        <p:spPr>
          <a:xfrm rot="13694776">
            <a:off x="-571439" y="100502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0" name="PA-4-Point Star 469"/>
          <p:cNvSpPr/>
          <p:nvPr>
            <p:custDataLst>
              <p:tags r:id="rId81"/>
            </p:custDataLst>
          </p:nvPr>
        </p:nvSpPr>
        <p:spPr>
          <a:xfrm rot="13694776">
            <a:off x="-709586" y="132078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2" name="PA-4-Point Star 471"/>
          <p:cNvSpPr/>
          <p:nvPr>
            <p:custDataLst>
              <p:tags r:id="rId82"/>
            </p:custDataLst>
          </p:nvPr>
        </p:nvSpPr>
        <p:spPr>
          <a:xfrm rot="13694776">
            <a:off x="-1058241" y="11497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3" name="PA-4-Point Star 472"/>
          <p:cNvSpPr/>
          <p:nvPr>
            <p:custDataLst>
              <p:tags r:id="rId83"/>
            </p:custDataLst>
          </p:nvPr>
        </p:nvSpPr>
        <p:spPr>
          <a:xfrm rot="13694776">
            <a:off x="-578017" y="137341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4" name="PA-4-Point Star 473"/>
          <p:cNvSpPr/>
          <p:nvPr>
            <p:custDataLst>
              <p:tags r:id="rId84"/>
            </p:custDataLst>
          </p:nvPr>
        </p:nvSpPr>
        <p:spPr>
          <a:xfrm>
            <a:off x="-347675" y="201672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1" name="PA-4-Point Star 480"/>
          <p:cNvSpPr/>
          <p:nvPr>
            <p:custDataLst>
              <p:tags r:id="rId85"/>
            </p:custDataLst>
          </p:nvPr>
        </p:nvSpPr>
        <p:spPr>
          <a:xfrm>
            <a:off x="4002426" y="-49141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2" name="PA-4-Point Star 481"/>
          <p:cNvSpPr/>
          <p:nvPr>
            <p:custDataLst>
              <p:tags r:id="rId86"/>
            </p:custDataLst>
          </p:nvPr>
        </p:nvSpPr>
        <p:spPr>
          <a:xfrm>
            <a:off x="3041977" y="-32695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3" name="PA-4-Point Star 482"/>
          <p:cNvSpPr/>
          <p:nvPr>
            <p:custDataLst>
              <p:tags r:id="rId87"/>
            </p:custDataLst>
          </p:nvPr>
        </p:nvSpPr>
        <p:spPr>
          <a:xfrm rot="13694776">
            <a:off x="4509357" y="23741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2" name="PA-4-Point Star 501"/>
          <p:cNvSpPr/>
          <p:nvPr>
            <p:custDataLst>
              <p:tags r:id="rId88"/>
            </p:custDataLst>
          </p:nvPr>
        </p:nvSpPr>
        <p:spPr>
          <a:xfrm rot="13694776">
            <a:off x="-999821" y="466694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3" name="PA-4-Point Star 502"/>
          <p:cNvSpPr/>
          <p:nvPr>
            <p:custDataLst>
              <p:tags r:id="rId89"/>
            </p:custDataLst>
          </p:nvPr>
        </p:nvSpPr>
        <p:spPr>
          <a:xfrm rot="13694776">
            <a:off x="4502780" y="259778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4" name="PA-4-Point Star 503"/>
          <p:cNvSpPr/>
          <p:nvPr>
            <p:custDataLst>
              <p:tags r:id="rId90"/>
            </p:custDataLst>
          </p:nvPr>
        </p:nvSpPr>
        <p:spPr>
          <a:xfrm>
            <a:off x="223272" y="-59169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5" name="PA-4-Point Star 504"/>
          <p:cNvSpPr/>
          <p:nvPr>
            <p:custDataLst>
              <p:tags r:id="rId91"/>
            </p:custDataLst>
          </p:nvPr>
        </p:nvSpPr>
        <p:spPr>
          <a:xfrm>
            <a:off x="-1249704" y="569838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9" name="PA-4-Point Star 528"/>
          <p:cNvSpPr/>
          <p:nvPr>
            <p:custDataLst>
              <p:tags r:id="rId92"/>
            </p:custDataLst>
          </p:nvPr>
        </p:nvSpPr>
        <p:spPr>
          <a:xfrm rot="13694776">
            <a:off x="4476465" y="243990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1" name="PA-4-Point Star 530"/>
          <p:cNvSpPr/>
          <p:nvPr>
            <p:custDataLst>
              <p:tags r:id="rId93"/>
            </p:custDataLst>
          </p:nvPr>
        </p:nvSpPr>
        <p:spPr>
          <a:xfrm>
            <a:off x="3153811" y="-41905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2" name="PA-4-Point Star 531"/>
          <p:cNvSpPr/>
          <p:nvPr>
            <p:custDataLst>
              <p:tags r:id="rId94"/>
            </p:custDataLst>
          </p:nvPr>
        </p:nvSpPr>
        <p:spPr>
          <a:xfrm>
            <a:off x="3634035" y="-19538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3" name="PA-4-Point Star 532"/>
          <p:cNvSpPr/>
          <p:nvPr>
            <p:custDataLst>
              <p:tags r:id="rId95"/>
            </p:custDataLst>
          </p:nvPr>
        </p:nvSpPr>
        <p:spPr>
          <a:xfrm rot="13694776">
            <a:off x="-966930" y="435118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4" name="PA-4-Point Star 533"/>
          <p:cNvSpPr/>
          <p:nvPr>
            <p:custDataLst>
              <p:tags r:id="rId96"/>
            </p:custDataLst>
          </p:nvPr>
        </p:nvSpPr>
        <p:spPr>
          <a:xfrm rot="13694776">
            <a:off x="-808262" y="110370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5" name="PA-4-Point Star 534"/>
          <p:cNvSpPr/>
          <p:nvPr>
            <p:custDataLst>
              <p:tags r:id="rId97"/>
            </p:custDataLst>
          </p:nvPr>
        </p:nvSpPr>
        <p:spPr>
          <a:xfrm>
            <a:off x="-651069" y="56062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9" name="PA-4-Point Star 538"/>
          <p:cNvSpPr/>
          <p:nvPr>
            <p:custDataLst>
              <p:tags r:id="rId98"/>
            </p:custDataLst>
          </p:nvPr>
        </p:nvSpPr>
        <p:spPr>
          <a:xfrm>
            <a:off x="328526" y="-6969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2" name="PA-4-Point Star 541"/>
          <p:cNvSpPr/>
          <p:nvPr>
            <p:custDataLst>
              <p:tags r:id="rId99"/>
            </p:custDataLst>
          </p:nvPr>
        </p:nvSpPr>
        <p:spPr>
          <a:xfrm>
            <a:off x="2285459" y="5459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3" name="PA-4-Point Star 542"/>
          <p:cNvSpPr/>
          <p:nvPr>
            <p:custDataLst>
              <p:tags r:id="rId100"/>
            </p:custDataLst>
          </p:nvPr>
        </p:nvSpPr>
        <p:spPr>
          <a:xfrm rot="13694776">
            <a:off x="-1196389" y="118922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5" name="PA-4-Point Star 544"/>
          <p:cNvSpPr/>
          <p:nvPr>
            <p:custDataLst>
              <p:tags r:id="rId101"/>
            </p:custDataLst>
          </p:nvPr>
        </p:nvSpPr>
        <p:spPr>
          <a:xfrm>
            <a:off x="3120917" y="-2874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0" name="PA-4-Point Star 559"/>
          <p:cNvSpPr/>
          <p:nvPr>
            <p:custDataLst>
              <p:tags r:id="rId102"/>
            </p:custDataLst>
          </p:nvPr>
        </p:nvSpPr>
        <p:spPr>
          <a:xfrm>
            <a:off x="3361858" y="-66142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1" name="PA-4-Point Star 560"/>
          <p:cNvSpPr/>
          <p:nvPr>
            <p:custDataLst>
              <p:tags r:id="rId103"/>
            </p:custDataLst>
          </p:nvPr>
        </p:nvSpPr>
        <p:spPr>
          <a:xfrm>
            <a:off x="2479263" y="-66142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2" name="PA-4-Point Star 561"/>
          <p:cNvSpPr/>
          <p:nvPr>
            <p:custDataLst>
              <p:tags r:id="rId104"/>
            </p:custDataLst>
          </p:nvPr>
        </p:nvSpPr>
        <p:spPr>
          <a:xfrm>
            <a:off x="-694732" y="185261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8" name="PA-4-Point Star 567"/>
          <p:cNvSpPr/>
          <p:nvPr>
            <p:custDataLst>
              <p:tags r:id="rId105"/>
            </p:custDataLst>
          </p:nvPr>
        </p:nvSpPr>
        <p:spPr>
          <a:xfrm>
            <a:off x="-993911" y="177903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0" name="PA-4-Point Star 569"/>
          <p:cNvSpPr/>
          <p:nvPr>
            <p:custDataLst>
              <p:tags r:id="rId106"/>
            </p:custDataLst>
          </p:nvPr>
        </p:nvSpPr>
        <p:spPr>
          <a:xfrm>
            <a:off x="-811031" y="2152744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1" name="PA-4-Point Star 570"/>
          <p:cNvSpPr/>
          <p:nvPr>
            <p:custDataLst>
              <p:tags r:id="rId107"/>
            </p:custDataLst>
          </p:nvPr>
        </p:nvSpPr>
        <p:spPr>
          <a:xfrm>
            <a:off x="-842836" y="2780897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2" name="PA-4-Point Star 571"/>
          <p:cNvSpPr/>
          <p:nvPr>
            <p:custDataLst>
              <p:tags r:id="rId108"/>
            </p:custDataLst>
          </p:nvPr>
        </p:nvSpPr>
        <p:spPr>
          <a:xfrm>
            <a:off x="-1411295" y="7320855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3" name="PA-4-Point Star 572"/>
          <p:cNvSpPr/>
          <p:nvPr>
            <p:custDataLst>
              <p:tags r:id="rId109"/>
            </p:custDataLst>
          </p:nvPr>
        </p:nvSpPr>
        <p:spPr>
          <a:xfrm>
            <a:off x="4225824" y="740226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7" name="PA-4-Point Star 586"/>
          <p:cNvSpPr/>
          <p:nvPr>
            <p:custDataLst>
              <p:tags r:id="rId110"/>
            </p:custDataLst>
          </p:nvPr>
        </p:nvSpPr>
        <p:spPr>
          <a:xfrm rot="8294776">
            <a:off x="-859688" y="4374360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0" name="PA-4-Point Star 589"/>
          <p:cNvSpPr/>
          <p:nvPr>
            <p:custDataLst>
              <p:tags r:id="rId111"/>
            </p:custDataLst>
          </p:nvPr>
        </p:nvSpPr>
        <p:spPr>
          <a:xfrm rot="8294776">
            <a:off x="12236491" y="82012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1" name="PA-4-Point Star 590"/>
          <p:cNvSpPr/>
          <p:nvPr>
            <p:custDataLst>
              <p:tags r:id="rId112"/>
            </p:custDataLst>
          </p:nvPr>
        </p:nvSpPr>
        <p:spPr>
          <a:xfrm rot="16200000">
            <a:off x="12604980" y="1720167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2" name="PA-4-Point Star 591"/>
          <p:cNvSpPr/>
          <p:nvPr>
            <p:custDataLst>
              <p:tags r:id="rId113"/>
            </p:custDataLst>
          </p:nvPr>
        </p:nvSpPr>
        <p:spPr>
          <a:xfrm rot="16200000">
            <a:off x="3004408" y="704445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6" name="PA-4-Point Star 595"/>
          <p:cNvSpPr/>
          <p:nvPr>
            <p:custDataLst>
              <p:tags r:id="rId114"/>
            </p:custDataLst>
          </p:nvPr>
        </p:nvSpPr>
        <p:spPr>
          <a:xfrm rot="8294776">
            <a:off x="12236490" y="2495122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7" name="PA-4-Point Star 596"/>
          <p:cNvSpPr/>
          <p:nvPr>
            <p:custDataLst>
              <p:tags r:id="rId115"/>
            </p:custDataLst>
          </p:nvPr>
        </p:nvSpPr>
        <p:spPr>
          <a:xfrm rot="16200000">
            <a:off x="7117397" y="-64362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8" name="PA-4-Point Star 597"/>
          <p:cNvSpPr/>
          <p:nvPr>
            <p:custDataLst>
              <p:tags r:id="rId116"/>
            </p:custDataLst>
          </p:nvPr>
        </p:nvSpPr>
        <p:spPr>
          <a:xfrm rot="16200000">
            <a:off x="5058009" y="-715188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9" name="PA-4-Point Star 598"/>
          <p:cNvSpPr/>
          <p:nvPr>
            <p:custDataLst>
              <p:tags r:id="rId117"/>
            </p:custDataLst>
          </p:nvPr>
        </p:nvSpPr>
        <p:spPr>
          <a:xfrm rot="16200000">
            <a:off x="3602920" y="-659529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7"/>
          <p:cNvSpPr txBox="1"/>
          <p:nvPr/>
        </p:nvSpPr>
        <p:spPr>
          <a:xfrm>
            <a:off x="-48577" y="213995"/>
            <a:ext cx="5085715" cy="52197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b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《HSK</a:t>
            </a:r>
            <a:r>
              <a:rPr lang="zh-CN" altLang="en-US" sz="2800" b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标准教程</a:t>
            </a:r>
            <a:r>
              <a:rPr lang="en-US" altLang="zh-CN" sz="2800" b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5--</a:t>
            </a:r>
            <a:r>
              <a:rPr lang="zh-CN" altLang="en-US" sz="2800" b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第一课</a:t>
            </a:r>
            <a:r>
              <a:rPr lang="en-US" altLang="zh-CN" sz="2800" b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》</a:t>
            </a:r>
            <a:endParaRPr lang="en-US" altLang="zh-CN" sz="2800" b="1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38243" y="702214"/>
            <a:ext cx="388112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HSK Standard  Course 5  Lesson 1</a:t>
            </a:r>
            <a:endParaRPr lang="en-US" altLang="zh-CN" b="1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1201913" y="2576830"/>
            <a:ext cx="9659087" cy="2916646"/>
            <a:chOff x="1893" y="4058"/>
            <a:chExt cx="15211" cy="4593"/>
          </a:xfrm>
        </p:grpSpPr>
        <p:grpSp>
          <p:nvGrpSpPr>
            <p:cNvPr id="14" name="组合 13"/>
            <p:cNvGrpSpPr/>
            <p:nvPr/>
          </p:nvGrpSpPr>
          <p:grpSpPr>
            <a:xfrm>
              <a:off x="1893" y="4058"/>
              <a:ext cx="15211" cy="4593"/>
              <a:chOff x="-96" y="3669"/>
              <a:chExt cx="18916" cy="5713"/>
            </a:xfrm>
          </p:grpSpPr>
          <p:sp>
            <p:nvSpPr>
              <p:cNvPr id="10" name="圆角矩形 9"/>
              <p:cNvSpPr/>
              <p:nvPr/>
            </p:nvSpPr>
            <p:spPr>
              <a:xfrm>
                <a:off x="-96" y="3669"/>
                <a:ext cx="18744" cy="5713"/>
              </a:xfrm>
              <a:prstGeom prst="roundRect">
                <a:avLst/>
              </a:prstGeom>
              <a:solidFill>
                <a:schemeClr val="bg1">
                  <a:alpha val="6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grpSp>
            <p:nvGrpSpPr>
              <p:cNvPr id="8" name="组合 7"/>
              <p:cNvGrpSpPr/>
              <p:nvPr/>
            </p:nvGrpSpPr>
            <p:grpSpPr>
              <a:xfrm>
                <a:off x="-96" y="4499"/>
                <a:ext cx="18916" cy="2928"/>
                <a:chOff x="3051" y="4499"/>
                <a:chExt cx="18916" cy="2928"/>
              </a:xfrm>
            </p:grpSpPr>
            <p:grpSp>
              <p:nvGrpSpPr>
                <p:cNvPr id="3" name="组合 2"/>
                <p:cNvGrpSpPr/>
                <p:nvPr/>
              </p:nvGrpSpPr>
              <p:grpSpPr>
                <a:xfrm rot="0">
                  <a:off x="6731" y="6525"/>
                  <a:ext cx="15064" cy="902"/>
                  <a:chOff x="8865" y="6525"/>
                  <a:chExt cx="15064" cy="902"/>
                </a:xfrm>
              </p:grpSpPr>
              <p:sp>
                <p:nvSpPr>
                  <p:cNvPr id="15" name="矩形 14"/>
                  <p:cNvSpPr/>
                  <p:nvPr/>
                </p:nvSpPr>
                <p:spPr>
                  <a:xfrm>
                    <a:off x="8865" y="6525"/>
                    <a:ext cx="3417" cy="902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p>
                    <a:pPr algn="l"/>
                    <a:r>
                      <a:rPr lang="en-US" altLang="zh-CN" sz="240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</a:rPr>
                      <a:t>Lesson 1</a:t>
                    </a:r>
                    <a:endParaRPr lang="en-US" altLang="zh-CN" sz="2400" dirty="0" smtClean="0">
                      <a:solidFill>
                        <a:schemeClr val="bg1">
                          <a:lumMod val="50000"/>
                        </a:schemeClr>
                      </a:solidFill>
                      <a:latin typeface="华文细黑" panose="02010600040101010101" pitchFamily="2" charset="-122"/>
                      <a:ea typeface="华文细黑" panose="02010600040101010101" pitchFamily="2" charset="-122"/>
                    </a:endParaRPr>
                  </a:p>
                </p:txBody>
              </p:sp>
              <p:sp>
                <p:nvSpPr>
                  <p:cNvPr id="18" name="矩形 17"/>
                  <p:cNvSpPr/>
                  <p:nvPr/>
                </p:nvSpPr>
                <p:spPr>
                  <a:xfrm>
                    <a:off x="15133" y="6525"/>
                    <a:ext cx="8796" cy="902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p>
                    <a:r>
                      <a:rPr lang="en-US" sz="240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</a:rPr>
                      <a:t>D</a:t>
                    </a:r>
                    <a:r>
                      <a:rPr lang="en-US" sz="240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</a:rPr>
                      <a:t>etails of </a:t>
                    </a:r>
                    <a:r>
                      <a:rPr lang="en-US" sz="240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</a:rPr>
                      <a:t>love</a:t>
                    </a:r>
                    <a:endParaRPr lang="en-US" sz="2400" dirty="0" smtClean="0">
                      <a:solidFill>
                        <a:schemeClr val="bg1">
                          <a:lumMod val="50000"/>
                        </a:schemeClr>
                      </a:solidFill>
                      <a:latin typeface="华文细黑" panose="02010600040101010101" pitchFamily="2" charset="-122"/>
                      <a:ea typeface="华文细黑" panose="02010600040101010101" pitchFamily="2" charset="-122"/>
                    </a:endParaRPr>
                  </a:p>
                </p:txBody>
              </p:sp>
            </p:grpSp>
            <p:sp>
              <p:nvSpPr>
                <p:cNvPr id="6" name="文本框 7"/>
                <p:cNvSpPr txBox="1"/>
                <p:nvPr/>
              </p:nvSpPr>
              <p:spPr>
                <a:xfrm>
                  <a:off x="3051" y="4499"/>
                  <a:ext cx="18916" cy="244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p>
                  <a:pPr marL="0" marR="0" lvl="0" indent="0" algn="ctr" defTabSz="914400" rtl="0" fontAlgn="auto">
                    <a:lnSpc>
                      <a:spcPts val="902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zh-CN" altLang="en-US" sz="6600" b="1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第</a:t>
                  </a:r>
                  <a:r>
                    <a:rPr kumimoji="0" lang="en-US" altLang="zh-CN" sz="6600" b="1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1</a:t>
                  </a:r>
                  <a:r>
                    <a:rPr kumimoji="0" lang="zh-CN" altLang="en-US" sz="6600" b="1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课  爱的</a:t>
                  </a:r>
                  <a:r>
                    <a:rPr kumimoji="0" lang="zh-CN" altLang="en-US" sz="6600" b="1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细节</a:t>
                  </a:r>
                  <a:endParaRPr kumimoji="0" lang="zh-CN" altLang="en-US" sz="660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华文楷体" panose="02010600040101010101" charset="-122"/>
                    <a:ea typeface="华文楷体" panose="02010600040101010101" charset="-122"/>
                    <a:cs typeface="华文楷体" panose="02010600040101010101" charset="-122"/>
                  </a:endParaRPr>
                </a:p>
              </p:txBody>
            </p:sp>
          </p:grpSp>
        </p:grpSp>
        <p:sp>
          <p:nvSpPr>
            <p:cNvPr id="7" name="矩形 6"/>
            <p:cNvSpPr/>
            <p:nvPr/>
          </p:nvSpPr>
          <p:spPr>
            <a:xfrm>
              <a:off x="2071" y="7368"/>
              <a:ext cx="14751" cy="1113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algn="ctr"/>
              <a:r>
                <a:rPr lang="en-US" altLang="zh-CN" sz="4000" b="1" noProof="0" dirty="0" smtClean="0">
                  <a:ln>
                    <a:noFill/>
                  </a:ln>
                  <a:solidFill>
                    <a:srgbClr val="9F313C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Part 1</a:t>
              </a:r>
              <a:endParaRPr lang="en-US" sz="4000" dirty="0" smtClean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pic>
        <p:nvPicPr>
          <p:cNvPr id="4" name="图片 3" descr="1"/>
          <p:cNvPicPr>
            <a:picLocks noChangeAspect="1"/>
          </p:cNvPicPr>
          <p:nvPr/>
        </p:nvPicPr>
        <p:blipFill>
          <a:blip r:embed="rId118"/>
          <a:stretch>
            <a:fillRect/>
          </a:stretch>
        </p:blipFill>
        <p:spPr>
          <a:xfrm>
            <a:off x="10681970" y="5398770"/>
            <a:ext cx="1459230" cy="14592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9700"/>
    </mc:Choice>
    <mc:Fallback>
      <p:transition spd="slow" advTm="5097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repeatCount="indefinite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5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6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53" presetClass="entr" presetSubtype="528" repeatCount="indefinite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5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6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53" presetClass="entr" presetSubtype="528" repeatCount="indefinite" fill="hold" grpId="0" nodeType="withEffect">
                                  <p:stCondLst>
                                    <p:cond delay="507"/>
                                  </p:stCondLst>
                                  <p:childTnLst>
                                    <p:set>
                                      <p:cBhvr>
                                        <p:cTn id="20" dur="64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64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53" presetClass="entr" presetSubtype="528" repeatCount="indefinite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7" dur="5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8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53" presetClass="entr" presetSubtype="528" repeatCount="indefinite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4" dur="6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6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53" presetClass="entr" presetSubtype="528" repeatCount="indefinite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1" dur="6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68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53" presetClass="entr" presetSubtype="528" repeatCount="indefinite" fill="hold" grpId="0" nodeType="withEffect">
                                  <p:stCondLst>
                                    <p:cond delay="244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153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53" presetClass="entr" presetSubtype="528" repeatCount="indefinite" fill="hold" grpId="0" nodeType="withEffect">
                                  <p:stCondLst>
                                    <p:cond delay="1334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6175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53" presetClass="entr" presetSubtype="528" repeatCount="indefinite" fill="hold" grpId="0" nodeType="withEffect">
                                  <p:stCondLst>
                                    <p:cond delay="1892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142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53" presetClass="entr" presetSubtype="528" repeatCount="indefinite" fill="hold" grpId="0" nodeType="withEffect">
                                  <p:stCondLst>
                                    <p:cond delay="907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232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53" presetClass="entr" presetSubtype="528" repeatCount="indefinite" fill="hold" grpId="0" nodeType="withEffect">
                                  <p:stCondLst>
                                    <p:cond delay="317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737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53" presetClass="entr" presetSubtype="528" repeatCount="indefinite" fill="hold" grpId="0" nodeType="withEffect">
                                  <p:stCondLst>
                                    <p:cond delay="1699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6663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53" presetClass="entr" presetSubtype="528" repeatCount="indefinite" fill="hold" grpId="0" nodeType="withEffect">
                                  <p:stCondLst>
                                    <p:cond delay="1993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24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53" presetClass="entr" presetSubtype="528" repeatCount="indefinite" fill="hold" grpId="0" nodeType="withEffect">
                                  <p:stCondLst>
                                    <p:cond delay="1408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7466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53" presetClass="entr" presetSubtype="528" repeatCount="indefinite" fill="hold" grpId="0" nodeType="withEffect">
                                  <p:stCondLst>
                                    <p:cond delay="1034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6672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53" presetClass="entr" presetSubtype="528" repeatCount="indefinite" fill="hold" grpId="0" nodeType="withEffect">
                                  <p:stCondLst>
                                    <p:cond delay="57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637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53" presetClass="entr" presetSubtype="528" repeatCount="indefinite" fill="hold" grpId="0" nodeType="withEffect">
                                  <p:stCondLst>
                                    <p:cond delay="1978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644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53" presetClass="entr" presetSubtype="528" repeatCount="indefinite" fill="hold" grpId="0" nodeType="withEffect">
                                  <p:stCondLst>
                                    <p:cond delay="136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6172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9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53" presetClass="entr" presetSubtype="528" repeatCount="indefinite" fill="hold" grpId="0" nodeType="withEffect">
                                  <p:stCondLst>
                                    <p:cond delay="177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5" dur="618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6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53" presetClass="entr" presetSubtype="528" repeatCount="indefinite" fill="hold" grpId="0" nodeType="withEffect">
                                  <p:stCondLst>
                                    <p:cond delay="1791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0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5546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3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53" presetClass="entr" presetSubtype="528" repeatCount="indefinite" fill="hold" grpId="0" nodeType="withEffect">
                                  <p:stCondLst>
                                    <p:cond delay="731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6797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0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2" presetID="53" presetClass="entr" presetSubtype="528" repeatCount="indefinite" fill="hold" grpId="0" nodeType="withEffect">
                                  <p:stCondLst>
                                    <p:cond delay="1855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4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6" dur="7034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7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9" presetID="53" presetClass="entr" presetSubtype="528" repeatCount="indefinite" fill="hold" grpId="0" nodeType="withEffect">
                                  <p:stCondLst>
                                    <p:cond delay="56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1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3" dur="6907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4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6" presetID="53" presetClass="entr" presetSubtype="528" repeatCount="indefinite" fill="hold" grpId="0" nodeType="withEffect">
                                  <p:stCondLst>
                                    <p:cond delay="595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8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0" dur="506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1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3" presetID="53" presetClass="entr" presetSubtype="528" repeatCount="indefinite" fill="hold" grpId="0" nodeType="withEffect">
                                  <p:stCondLst>
                                    <p:cond delay="1481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7" dur="5366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8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0" presetID="53" presetClass="entr" presetSubtype="528" repeatCount="indefinite" fill="hold" grpId="0" nodeType="withEffect">
                                  <p:stCondLst>
                                    <p:cond delay="1091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2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4" dur="5755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5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7" presetID="53" presetClass="entr" presetSubtype="528" repeatCount="indefinite" fill="hold" grpId="0" nodeType="withEffect">
                                  <p:stCondLst>
                                    <p:cond delay="334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9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1" dur="746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2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4" presetID="53" presetClass="entr" presetSubtype="528" repeatCount="indefinite" fill="hold" grpId="0" nodeType="withEffect">
                                  <p:stCondLst>
                                    <p:cond delay="1852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6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8" dur="5254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9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1" presetID="53" presetClass="entr" presetSubtype="528" repeatCount="indefinite" fill="hold" grpId="0" nodeType="withEffect">
                                  <p:stCondLst>
                                    <p:cond delay="657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3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5" dur="6642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6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8" presetID="53" presetClass="entr" presetSubtype="528" repeatCount="indefinite" fill="hold" grpId="0" nodeType="withEffect">
                                  <p:stCondLst>
                                    <p:cond delay="1083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0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1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2" dur="5889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3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5" presetID="53" presetClass="entr" presetSubtype="528" repeatCount="indefinite" fill="hold" grpId="0" nodeType="withEffect">
                                  <p:stCondLst>
                                    <p:cond delay="854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7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9" dur="5408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0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1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2" presetID="53" presetClass="entr" presetSubtype="528" repeatCount="indefinite" fill="hold" grpId="0" nodeType="withEffect">
                                  <p:stCondLst>
                                    <p:cond delay="793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4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5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6" dur="5173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7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8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9" presetID="53" presetClass="entr" presetSubtype="528" repeatCount="indefinite" fill="hold" grpId="0" nodeType="withEffect">
                                  <p:stCondLst>
                                    <p:cond delay="367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1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2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3" dur="6982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4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5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6" presetID="53" presetClass="entr" presetSubtype="528" repeatCount="indefinite" fill="hold" grpId="0" nodeType="withEffect">
                                  <p:stCondLst>
                                    <p:cond delay="232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8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9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0" dur="6854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1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2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3" presetID="53" presetClass="entr" presetSubtype="528" repeatCount="indefinite" fill="hold" grpId="0" nodeType="withEffect">
                                  <p:stCondLst>
                                    <p:cond delay="1449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5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6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7" dur="704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8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9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0" presetID="53" presetClass="entr" presetSubtype="528" repeatCount="indefinite" fill="hold" grpId="0" nodeType="withEffect">
                                  <p:stCondLst>
                                    <p:cond delay="1214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2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3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4" dur="6173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5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6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7" presetID="53" presetClass="entr" presetSubtype="528" repeatCount="indefinite" fill="hold" grpId="0" nodeType="withEffect">
                                  <p:stCondLst>
                                    <p:cond delay="1303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9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0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1" dur="6273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2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3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4" presetID="53" presetClass="entr" presetSubtype="528" repeatCount="indefinite" fill="hold" grpId="0" nodeType="withEffect">
                                  <p:stCondLst>
                                    <p:cond delay="1802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6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7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8" dur="6866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9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0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1" presetID="53" presetClass="entr" presetSubtype="528" repeatCount="indefinite" fill="hold" grpId="0" nodeType="withEffect">
                                  <p:stCondLst>
                                    <p:cond delay="1083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3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4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5" dur="5969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6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7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8" presetID="53" presetClass="entr" presetSubtype="528" repeatCount="indefinite" fill="hold" grpId="0" nodeType="withEffect">
                                  <p:stCondLst>
                                    <p:cond delay="127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0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1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2" dur="7002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3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4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5" presetID="53" presetClass="entr" presetSubtype="528" repeatCount="indefinite" fill="hold" grpId="0" nodeType="withEffect">
                                  <p:stCondLst>
                                    <p:cond delay="1739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7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8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9" dur="737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0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1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2" presetID="53" presetClass="entr" presetSubtype="528" repeatCount="indefinite" fill="hold" grpId="0" nodeType="withEffect">
                                  <p:stCondLst>
                                    <p:cond delay="1018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4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5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6" dur="5261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7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8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9" presetID="53" presetClass="entr" presetSubtype="528" repeatCount="indefinite" fill="hold" grpId="0" nodeType="withEffect">
                                  <p:stCondLst>
                                    <p:cond delay="63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1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2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3" dur="6177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4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5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6" presetID="53" presetClass="entr" presetSubtype="528" repeatCount="indefinite" fill="hold" grpId="0" nodeType="withEffect">
                                  <p:stCondLst>
                                    <p:cond delay="149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8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9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0" dur="5255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1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2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3" presetID="53" presetClass="entr" presetSubtype="528" repeatCount="indefinite" fill="hold" grpId="0" nodeType="withEffect">
                                  <p:stCondLst>
                                    <p:cond delay="633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5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6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7" dur="5534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8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9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0" presetID="53" presetClass="entr" presetSubtype="528" repeatCount="indefinite" fill="hold" grpId="0" nodeType="withEffect">
                                  <p:stCondLst>
                                    <p:cond delay="377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2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3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4" dur="6932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5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6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7" presetID="53" presetClass="entr" presetSubtype="528" repeatCount="indefinite" fill="hold" grpId="0" nodeType="withEffect">
                                  <p:stCondLst>
                                    <p:cond delay="1461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9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0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1" dur="7218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2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3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4" presetID="53" presetClass="entr" presetSubtype="528" repeatCount="indefinite" fill="hold" grpId="0" nodeType="withEffect">
                                  <p:stCondLst>
                                    <p:cond delay="1078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6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7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8" dur="6826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9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0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1" presetID="53" presetClass="entr" presetSubtype="528" repeatCount="indefinite" fill="hold" grpId="0" nodeType="withEffect">
                                  <p:stCondLst>
                                    <p:cond delay="1447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3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4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5" dur="5322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6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7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8" presetID="53" presetClass="entr" presetSubtype="528" repeatCount="indefinite" fill="hold" grpId="0" nodeType="withEffect">
                                  <p:stCondLst>
                                    <p:cond delay="1654"/>
                                  </p:stCondLst>
                                  <p:childTnLs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0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1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2" dur="6922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3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4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5" presetID="53" presetClass="entr" presetSubtype="528" repeatCount="indefinite" fill="hold" grpId="0" nodeType="withEffect">
                                  <p:stCondLst>
                                    <p:cond delay="487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7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8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9" dur="7039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0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1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2" presetID="53" presetClass="entr" presetSubtype="528" repeatCount="indefinite" fill="hold" grpId="0" nodeType="withEffect">
                                  <p:stCondLst>
                                    <p:cond delay="1043"/>
                                  </p:stCondLst>
                                  <p:childTnLst>
                                    <p:set>
                                      <p:cBhvr>
                                        <p:cTn id="3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4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5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6" dur="6539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7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8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9" presetID="53" presetClass="entr" presetSubtype="528" repeatCount="indefinite" fill="hold" grpId="0" nodeType="withEffect">
                                  <p:stCondLst>
                                    <p:cond delay="502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1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2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3" dur="5392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4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5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6" presetID="53" presetClass="entr" presetSubtype="528" repeatCount="indefinite" fill="hold" grpId="0" nodeType="withEffect">
                                  <p:stCondLst>
                                    <p:cond delay="820"/>
                                  </p:stCondLst>
                                  <p:childTnLst>
                                    <p:set>
                                      <p:cBhvr>
                                        <p:cTn id="3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8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9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0" dur="5326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1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2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3" presetID="53" presetClass="entr" presetSubtype="528" repeatCount="indefinite" fill="hold" grpId="0" nodeType="withEffect">
                                  <p:stCondLst>
                                    <p:cond delay="1436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5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6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7" dur="5561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8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9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0" presetID="53" presetClass="entr" presetSubtype="528" repeatCount="indefinite" fill="hold" grpId="0" nodeType="withEffect">
                                  <p:stCondLst>
                                    <p:cond delay="1228"/>
                                  </p:stCondLst>
                                  <p:childTnLst>
                                    <p:set>
                                      <p:cBhvr>
                                        <p:cTn id="3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2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3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4" dur="6911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5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6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7" presetID="53" presetClass="entr" presetSubtype="528" repeatCount="indefinite" fill="hold" grpId="0" nodeType="withEffect">
                                  <p:stCondLst>
                                    <p:cond delay="904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9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0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1" dur="5869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2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3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4" presetID="53" presetClass="entr" presetSubtype="528" repeatCount="indefinite" fill="hold" grpId="0" nodeType="withEffect">
                                  <p:stCondLst>
                                    <p:cond delay="603"/>
                                  </p:stCondLst>
                                  <p:childTnLst>
                                    <p:set>
                                      <p:cBhvr>
                                        <p:cTn id="4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6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7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8" dur="6813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9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0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1" presetID="53" presetClass="entr" presetSubtype="528" repeatCount="indefinite" fill="hold" grpId="0" nodeType="withEffect">
                                  <p:stCondLst>
                                    <p:cond delay="857"/>
                                  </p:stCondLst>
                                  <p:childTnLst>
                                    <p:set>
                                      <p:cBhvr>
                                        <p:cTn id="4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3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4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5" dur="5399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6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7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8" presetID="53" presetClass="entr" presetSubtype="528" repeatCount="indefinite" fill="hold" grpId="0" nodeType="withEffect">
                                  <p:stCondLst>
                                    <p:cond delay="1332"/>
                                  </p:stCondLst>
                                  <p:childTnLst>
                                    <p:set>
                                      <p:cBhvr>
                                        <p:cTn id="4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0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1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2" dur="698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3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4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5" presetID="53" presetClass="entr" presetSubtype="528" repeatCount="indefinite" fill="hold" grpId="0" nodeType="withEffect">
                                  <p:stCondLst>
                                    <p:cond delay="185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7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8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9" dur="5960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0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1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2" presetID="53" presetClass="entr" presetSubtype="528" repeatCount="indefinite" fill="hold" grpId="0" nodeType="withEffect">
                                  <p:stCondLst>
                                    <p:cond delay="464"/>
                                  </p:stCondLst>
                                  <p:childTnLst>
                                    <p:set>
                                      <p:cBhvr>
                                        <p:cTn id="4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4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5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6" dur="6406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7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8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9" presetID="53" presetClass="entr" presetSubtype="528" repeatCount="indefinite" fill="hold" grpId="0" nodeType="withEffect">
                                  <p:stCondLst>
                                    <p:cond delay="1093"/>
                                  </p:stCondLst>
                                  <p:childTnLst>
                                    <p:set>
                                      <p:cBhvr>
                                        <p:cTn id="4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1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2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3" dur="6713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4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5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6" presetID="53" presetClass="entr" presetSubtype="528" repeatCount="indefinite" fill="hold" grpId="0" nodeType="withEffect">
                                  <p:stCondLst>
                                    <p:cond delay="1754"/>
                                  </p:stCondLst>
                                  <p:childTnLst>
                                    <p:set>
                                      <p:cBhvr>
                                        <p:cTn id="4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8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9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0" dur="6271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1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2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3" presetID="53" presetClass="entr" presetSubtype="528" repeatCount="indefinite" fill="hold" grpId="0" nodeType="withEffect">
                                  <p:stCondLst>
                                    <p:cond delay="331"/>
                                  </p:stCondLst>
                                  <p:childTnLst>
                                    <p:set>
                                      <p:cBhvr>
                                        <p:cTn id="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5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6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7" dur="6081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8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9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0" presetID="53" presetClass="entr" presetSubtype="528" repeatCount="indefinite" fill="hold" grpId="0" nodeType="withEffect">
                                  <p:stCondLst>
                                    <p:cond delay="52"/>
                                  </p:stCondLst>
                                  <p:childTnLst>
                                    <p:set>
                                      <p:cBhvr>
                                        <p:cTn id="4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2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3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4" dur="6712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5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6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7" presetID="53" presetClass="entr" presetSubtype="528" repeatCount="indefinite" fill="hold" grpId="0" nodeType="withEffect">
                                  <p:stCondLst>
                                    <p:cond delay="35"/>
                                  </p:stCondLst>
                                  <p:childTnLst>
                                    <p:set>
                                      <p:cBhvr>
                                        <p:cTn id="4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9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0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1" dur="5135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2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3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4" presetID="53" presetClass="entr" presetSubtype="528" repeatCount="indefinite" fill="hold" grpId="0" nodeType="withEffect">
                                  <p:stCondLst>
                                    <p:cond delay="1810"/>
                                  </p:stCondLst>
                                  <p:childTnLst>
                                    <p:set>
                                      <p:cBhvr>
                                        <p:cTn id="4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6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7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8" dur="5463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9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0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1" presetID="53" presetClass="entr" presetSubtype="528" repeatCount="indefinite" fill="hold" grpId="0" nodeType="withEffect">
                                  <p:stCondLst>
                                    <p:cond delay="207"/>
                                  </p:stCondLst>
                                  <p:childTnLst>
                                    <p:set>
                                      <p:cBhvr>
                                        <p:cTn id="4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3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4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5" dur="5327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6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7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8" presetID="53" presetClass="entr" presetSubtype="528" repeatCount="indefinite" fill="hold" grpId="0" nodeType="withEffect">
                                  <p:stCondLst>
                                    <p:cond delay="852"/>
                                  </p:stCondLst>
                                  <p:childTnLst>
                                    <p:set>
                                      <p:cBhvr>
                                        <p:cTn id="4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0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1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2" dur="5099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3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4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5" presetID="53" presetClass="entr" presetSubtype="528" repeatCount="indefinite" fill="hold" grpId="0" nodeType="withEffect">
                                  <p:stCondLst>
                                    <p:cond delay="1482"/>
                                  </p:stCondLst>
                                  <p:childTnLst>
                                    <p:set>
                                      <p:cBhvr>
                                        <p:cTn id="4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7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8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9" dur="7073"/>
                                        <p:tgtEl>
                                          <p:spTgt spid="4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0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1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2" presetID="53" presetClass="entr" presetSubtype="528" repeatCount="indefinite" fill="hold" grpId="0" nodeType="withEffect">
                                  <p:stCondLst>
                                    <p:cond delay="176"/>
                                  </p:stCondLst>
                                  <p:childTnLst>
                                    <p:set>
                                      <p:cBhvr>
                                        <p:cTn id="5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4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5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6" dur="7201"/>
                                        <p:tgtEl>
                                          <p:spTgt spid="4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7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8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9" presetID="53" presetClass="entr" presetSubtype="528" repeatCount="indefinite" fill="hold" grpId="0" nodeType="withEffect">
                                  <p:stCondLst>
                                    <p:cond delay="157"/>
                                  </p:stCondLst>
                                  <p:childTnLst>
                                    <p:set>
                                      <p:cBhvr>
                                        <p:cTn id="5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1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2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3" dur="7468"/>
                                        <p:tgtEl>
                                          <p:spTgt spid="4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4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5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6" presetID="53" presetClass="entr" presetSubtype="528" repeatCount="indefinite" fill="hold" grpId="0" nodeType="withEffect">
                                  <p:stCondLst>
                                    <p:cond delay="234"/>
                                  </p:stCondLst>
                                  <p:childTnLst>
                                    <p:set>
                                      <p:cBhvr>
                                        <p:cTn id="5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8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9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0" dur="7485"/>
                                        <p:tgtEl>
                                          <p:spTgt spid="4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1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2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3" presetID="53" presetClass="entr" presetSubtype="528" repeatCount="indefinite" fill="hold" grpId="0" nodeType="withEffect">
                                  <p:stCondLst>
                                    <p:cond delay="1802"/>
                                  </p:stCondLst>
                                  <p:childTnLst>
                                    <p:set>
                                      <p:cBhvr>
                                        <p:cTn id="5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5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6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7" dur="6432"/>
                                        <p:tgtEl>
                                          <p:spTgt spid="4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8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9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0" presetID="53" presetClass="entr" presetSubtype="528" repeatCount="indefinite" fill="hold" grpId="0" nodeType="withEffect">
                                  <p:stCondLst>
                                    <p:cond delay="736"/>
                                  </p:stCondLst>
                                  <p:childTnLst>
                                    <p:set>
                                      <p:cBhvr>
                                        <p:cTn id="5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2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3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4" dur="5423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5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6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7" presetID="53" presetClass="entr" presetSubtype="528" repeatCount="indefinite" fill="hold" grpId="0" nodeType="withEffect">
                                  <p:stCondLst>
                                    <p:cond delay="482"/>
                                  </p:stCondLst>
                                  <p:childTnLst>
                                    <p:set>
                                      <p:cBhvr>
                                        <p:cTn id="5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9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0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1" dur="5102"/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2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3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4" presetID="53" presetClass="entr" presetSubtype="528" repeatCount="indefinite" fill="hold" grpId="0" nodeType="withEffect">
                                  <p:stCondLst>
                                    <p:cond delay="399"/>
                                  </p:stCondLst>
                                  <p:childTnLst>
                                    <p:set>
                                      <p:cBhvr>
                                        <p:cTn id="5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6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7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8" dur="5819"/>
                                        <p:tgtEl>
                                          <p:spTgt spid="4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9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0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1" presetID="53" presetClass="entr" presetSubtype="528" repeatCount="indefinite" fill="hold" grpId="0" nodeType="withEffect">
                                  <p:stCondLst>
                                    <p:cond delay="1338"/>
                                  </p:stCondLst>
                                  <p:childTnLst>
                                    <p:set>
                                      <p:cBhvr>
                                        <p:cTn id="5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3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4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5" dur="6554"/>
                                        <p:tgtEl>
                                          <p:spTgt spid="4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6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7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8" presetID="53" presetClass="entr" presetSubtype="528" repeatCount="indefinite" fill="hold" grpId="0" nodeType="withEffect">
                                  <p:stCondLst>
                                    <p:cond delay="245"/>
                                  </p:stCondLst>
                                  <p:childTnLst>
                                    <p:set>
                                      <p:cBhvr>
                                        <p:cTn id="5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0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1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2" dur="5853"/>
                                        <p:tgtEl>
                                          <p:spTgt spid="4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3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4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5" presetID="53" presetClass="entr" presetSubtype="528" repeatCount="indefinite" fill="hold" grpId="0" nodeType="withEffect">
                                  <p:stCondLst>
                                    <p:cond delay="1555"/>
                                  </p:stCondLst>
                                  <p:childTnLst>
                                    <p:set>
                                      <p:cBhvr>
                                        <p:cTn id="5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7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8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9" dur="5653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0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1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2" presetID="53" presetClass="entr" presetSubtype="528" repeatCount="indefinite" fill="hold" grpId="0" nodeType="withEffect">
                                  <p:stCondLst>
                                    <p:cond delay="1065"/>
                                  </p:stCondLst>
                                  <p:childTnLst>
                                    <p:set>
                                      <p:cBhvr>
                                        <p:cTn id="5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4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5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6" dur="7301"/>
                                        <p:tgtEl>
                                          <p:spTgt spid="4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7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8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9" presetID="53" presetClass="entr" presetSubtype="528" repeatCount="indefinite" fill="hold" grpId="0" nodeType="withEffect">
                                  <p:stCondLst>
                                    <p:cond delay="1298"/>
                                  </p:stCondLst>
                                  <p:childTnLst>
                                    <p:set>
                                      <p:cBhvr>
                                        <p:cTn id="5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1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2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3" dur="7173"/>
                                        <p:tgtEl>
                                          <p:spTgt spid="4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4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5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6" presetID="53" presetClass="entr" presetSubtype="528" repeatCount="indefinite" fill="hold" grpId="0" nodeType="withEffect">
                                  <p:stCondLst>
                                    <p:cond delay="1367"/>
                                  </p:stCondLst>
                                  <p:childTnLst>
                                    <p:set>
                                      <p:cBhvr>
                                        <p:cTn id="5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8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9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0" dur="6011"/>
                                        <p:tgtEl>
                                          <p:spTgt spid="4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1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2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3" presetID="53" presetClass="entr" presetSubtype="528" repeatCount="indefinite" fill="hold" grpId="0" nodeType="withEffect">
                                  <p:stCondLst>
                                    <p:cond delay="1243"/>
                                  </p:stCondLst>
                                  <p:childTnLst>
                                    <p:set>
                                      <p:cBhvr>
                                        <p:cTn id="5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5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6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7" dur="5785"/>
                                        <p:tgtEl>
                                          <p:spTgt spid="4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8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9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0" presetID="53" presetClass="entr" presetSubtype="528" repeatCount="indefinite" fill="hold" grpId="0" nodeType="withEffect">
                                  <p:stCondLst>
                                    <p:cond delay="273"/>
                                  </p:stCondLst>
                                  <p:childTnLst>
                                    <p:set>
                                      <p:cBhvr>
                                        <p:cTn id="6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2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3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4" dur="6234"/>
                                        <p:tgtEl>
                                          <p:spTgt spid="4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5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6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7" presetID="53" presetClass="entr" presetSubtype="528" repeatCount="indefinite" fill="hold" grpId="0" nodeType="withEffect">
                                  <p:stCondLst>
                                    <p:cond delay="1910"/>
                                  </p:stCondLst>
                                  <p:childTnLst>
                                    <p:set>
                                      <p:cBhvr>
                                        <p:cTn id="6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9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0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1" dur="7063"/>
                                        <p:tgtEl>
                                          <p:spTgt spid="5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2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3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4" presetID="53" presetClass="entr" presetSubtype="528" repeatCount="indefinite" fill="hold" grpId="0" nodeType="withEffect">
                                  <p:stCondLst>
                                    <p:cond delay="633"/>
                                  </p:stCondLst>
                                  <p:childTnLst>
                                    <p:set>
                                      <p:cBhvr>
                                        <p:cTn id="6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6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7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8" dur="5494"/>
                                        <p:tgtEl>
                                          <p:spTgt spid="5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9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0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1" presetID="53" presetClass="entr" presetSubtype="528" repeatCount="indefinite" fill="hold" grpId="0" nodeType="withEffect">
                                  <p:stCondLst>
                                    <p:cond delay="1769"/>
                                  </p:stCondLst>
                                  <p:childTnLst>
                                    <p:set>
                                      <p:cBhvr>
                                        <p:cTn id="6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3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4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5" dur="7135"/>
                                        <p:tgtEl>
                                          <p:spTgt spid="5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6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7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8" presetID="53" presetClass="entr" presetSubtype="528" repeatCount="indefinite" fill="hold" grpId="0" nodeType="withEffect">
                                  <p:stCondLst>
                                    <p:cond delay="552"/>
                                  </p:stCondLst>
                                  <p:childTnLst>
                                    <p:set>
                                      <p:cBhvr>
                                        <p:cTn id="6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0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1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2" dur="7132"/>
                                        <p:tgtEl>
                                          <p:spTgt spid="5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3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4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5" presetID="53" presetClass="entr" presetSubtype="528" repeatCount="indefinite" fill="hold" grpId="0" nodeType="withEffect">
                                  <p:stCondLst>
                                    <p:cond delay="1645"/>
                                  </p:stCondLst>
                                  <p:childTnLst>
                                    <p:set>
                                      <p:cBhvr>
                                        <p:cTn id="6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7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8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9" dur="5041"/>
                                        <p:tgtEl>
                                          <p:spTgt spid="5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0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1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2" presetID="53" presetClass="entr" presetSubtype="528" repeatCount="indefinite" fill="hold" grpId="0" nodeType="withEffect">
                                  <p:stCondLst>
                                    <p:cond delay="1934"/>
                                  </p:stCondLst>
                                  <p:childTnLst>
                                    <p:set>
                                      <p:cBhvr>
                                        <p:cTn id="6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4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5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6" dur="6965"/>
                                        <p:tgtEl>
                                          <p:spTgt spid="5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7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8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9" presetID="53" presetClass="entr" presetSubtype="528" repeatCount="indefinite" fill="hold" grpId="0" nodeType="withEffect">
                                  <p:stCondLst>
                                    <p:cond delay="775"/>
                                  </p:stCondLst>
                                  <p:childTnLst>
                                    <p:set>
                                      <p:cBhvr>
                                        <p:cTn id="6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1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2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3" dur="5313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4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5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6" presetID="53" presetClass="entr" presetSubtype="528" repeatCount="indefinite" fill="hold" grpId="0" nodeType="withEffect">
                                  <p:stCondLst>
                                    <p:cond delay="178"/>
                                  </p:stCondLst>
                                  <p:childTnLst>
                                    <p:set>
                                      <p:cBhvr>
                                        <p:cTn id="6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8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9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0" dur="563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1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2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3" presetID="53" presetClass="entr" presetSubtype="528" repeatCount="indefinite" fill="hold" grpId="0" nodeType="withEffect">
                                  <p:stCondLst>
                                    <p:cond delay="1402"/>
                                  </p:stCondLst>
                                  <p:childTnLst>
                                    <p:set>
                                      <p:cBhvr>
                                        <p:cTn id="6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5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6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7" dur="5437"/>
                                        <p:tgtEl>
                                          <p:spTgt spid="5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8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9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0" presetID="53" presetClass="entr" presetSubtype="528" repeatCount="indefinite" fill="hold" grpId="0" nodeType="withEffect">
                                  <p:stCondLst>
                                    <p:cond delay="441"/>
                                  </p:stCondLst>
                                  <p:childTnLst>
                                    <p:set>
                                      <p:cBhvr>
                                        <p:cTn id="6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2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3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4" dur="5660"/>
                                        <p:tgtEl>
                                          <p:spTgt spid="5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5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6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7" presetID="53" presetClass="entr" presetSubtype="528" repeatCount="indefinite" fill="hold" grpId="0" nodeType="withEffect">
                                  <p:stCondLst>
                                    <p:cond delay="1747"/>
                                  </p:stCondLst>
                                  <p:childTnLst>
                                    <p:set>
                                      <p:cBhvr>
                                        <p:cTn id="6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9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0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1" dur="6723"/>
                                        <p:tgtEl>
                                          <p:spTgt spid="5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2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3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4" presetID="53" presetClass="entr" presetSubtype="528" repeatCount="indefinite" fill="hold" grpId="0" nodeType="withEffect">
                                  <p:stCondLst>
                                    <p:cond delay="1402"/>
                                  </p:stCondLst>
                                  <p:childTnLst>
                                    <p:set>
                                      <p:cBhvr>
                                        <p:cTn id="6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6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7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8" dur="5888"/>
                                        <p:tgtEl>
                                          <p:spTgt spid="5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9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0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1" presetID="53" presetClass="entr" presetSubtype="528" repeatCount="indefinite" fill="hold" grpId="0" nodeType="withEffect">
                                  <p:stCondLst>
                                    <p:cond delay="809"/>
                                  </p:stCondLst>
                                  <p:childTnLst>
                                    <p:set>
                                      <p:cBhvr>
                                        <p:cTn id="6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3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4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5" dur="5356"/>
                                        <p:tgtEl>
                                          <p:spTgt spid="5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6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7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8" presetID="53" presetClass="entr" presetSubtype="528" repeatCount="indefinite" fill="hold" grpId="0" nodeType="withEffect">
                                  <p:stCondLst>
                                    <p:cond delay="351"/>
                                  </p:stCondLst>
                                  <p:childTnLst>
                                    <p:set>
                                      <p:cBhvr>
                                        <p:cTn id="6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0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1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2" dur="7274"/>
                                        <p:tgtEl>
                                          <p:spTgt spid="5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3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4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5" presetID="53" presetClass="entr" presetSubtype="528" repeatCount="indefinite" fill="hold" grpId="0" nodeType="withEffect">
                                  <p:stCondLst>
                                    <p:cond delay="1594"/>
                                  </p:stCondLst>
                                  <p:childTnLst>
                                    <p:set>
                                      <p:cBhvr>
                                        <p:cTn id="7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7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8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9" dur="5069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0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1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2" presetID="53" presetClass="entr" presetSubtype="528" repeatCount="indefinite" fill="hold" grpId="0" nodeType="withEffect">
                                  <p:stCondLst>
                                    <p:cond delay="380"/>
                                  </p:stCondLst>
                                  <p:childTnLst>
                                    <p:set>
                                      <p:cBhvr>
                                        <p:cTn id="7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4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5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6" dur="5443"/>
                                        <p:tgtEl>
                                          <p:spTgt spid="5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7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8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9" presetID="53" presetClass="entr" presetSubtype="528" repeatCount="indefinite" fill="hold" grpId="0" nodeType="withEffect">
                                  <p:stCondLst>
                                    <p:cond delay="1243"/>
                                  </p:stCondLst>
                                  <p:childTnLst>
                                    <p:set>
                                      <p:cBhvr>
                                        <p:cTn id="7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1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2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3" dur="6959"/>
                                        <p:tgtEl>
                                          <p:spTgt spid="5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4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5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6" presetID="53" presetClass="entr" presetSubtype="528" repeatCount="indefinite" fill="hold" grpId="0" nodeType="withEffect">
                                  <p:stCondLst>
                                    <p:cond delay="1388"/>
                                  </p:stCondLst>
                                  <p:childTnLst>
                                    <p:set>
                                      <p:cBhvr>
                                        <p:cTn id="7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8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9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0" dur="5861"/>
                                        <p:tgtEl>
                                          <p:spTgt spid="5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1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2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3" presetID="53" presetClass="entr" presetSubtype="528" repeatCount="indefinite" fill="hold" grpId="0" nodeType="withEffect">
                                  <p:stCondLst>
                                    <p:cond delay="278"/>
                                  </p:stCondLst>
                                  <p:childTnLst>
                                    <p:set>
                                      <p:cBhvr>
                                        <p:cTn id="7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5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6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7" dur="5961"/>
                                        <p:tgtEl>
                                          <p:spTgt spid="5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8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9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0" presetID="53" presetClass="entr" presetSubtype="528" repeatCount="indefinite" fill="hold" grpId="0" nodeType="withEffect">
                                  <p:stCondLst>
                                    <p:cond delay="954"/>
                                  </p:stCondLst>
                                  <p:childTnLst>
                                    <p:set>
                                      <p:cBhvr>
                                        <p:cTn id="7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2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3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4" dur="5261"/>
                                        <p:tgtEl>
                                          <p:spTgt spid="5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5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6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7" presetID="53" presetClass="entr" presetSubtype="528" repeatCount="indefinite" fill="hold" grpId="0" nodeType="withEffect">
                                  <p:stCondLst>
                                    <p:cond delay="494"/>
                                  </p:stCondLst>
                                  <p:childTnLst>
                                    <p:set>
                                      <p:cBhvr>
                                        <p:cTn id="7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9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0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1" dur="6404"/>
                                        <p:tgtEl>
                                          <p:spTgt spid="5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2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3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4" presetID="53" presetClass="entr" presetSubtype="528" repeatCount="indefinite" fill="hold" grpId="0" nodeType="withEffect">
                                  <p:stCondLst>
                                    <p:cond delay="1901"/>
                                  </p:stCondLst>
                                  <p:childTnLst>
                                    <p:set>
                                      <p:cBhvr>
                                        <p:cTn id="7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6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7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8" dur="6419"/>
                                        <p:tgtEl>
                                          <p:spTgt spid="5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9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0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1" presetID="53" presetClass="entr" presetSubtype="528" repeatCount="indefinite" fill="hold" grpId="0" nodeType="withEffect">
                                  <p:stCondLst>
                                    <p:cond delay="367"/>
                                  </p:stCondLst>
                                  <p:childTnLst>
                                    <p:set>
                                      <p:cBhvr>
                                        <p:cTn id="7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3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4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5" dur="7266"/>
                                        <p:tgtEl>
                                          <p:spTgt spid="5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6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7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8" presetID="53" presetClass="entr" presetSubtype="528" repeatCount="indefinite" fill="hold" grpId="0" nodeType="withEffect">
                                  <p:stCondLst>
                                    <p:cond delay="961"/>
                                  </p:stCondLst>
                                  <p:childTnLst>
                                    <p:set>
                                      <p:cBhvr>
                                        <p:cTn id="7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0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1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2" dur="6578"/>
                                        <p:tgtEl>
                                          <p:spTgt spid="5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3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4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5" presetID="53" presetClass="entr" presetSubtype="528" repeatCount="indefinite" fill="hold" grpId="0" nodeType="withEffect">
                                  <p:stCondLst>
                                    <p:cond delay="640"/>
                                  </p:stCondLst>
                                  <p:childTnLst>
                                    <p:set>
                                      <p:cBhvr>
                                        <p:cTn id="7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7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8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9" dur="5112"/>
                                        <p:tgtEl>
                                          <p:spTgt spid="5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0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1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2" presetID="53" presetClass="entr" presetSubtype="528" repeatCount="indefinite" fill="hold" grpId="0" nodeType="withEffect">
                                  <p:stCondLst>
                                    <p:cond delay="1664"/>
                                  </p:stCondLst>
                                  <p:childTnLst>
                                    <p:set>
                                      <p:cBhvr>
                                        <p:cTn id="7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4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5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6" dur="5239"/>
                                        <p:tgtEl>
                                          <p:spTgt spid="5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7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8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9" presetID="53" presetClass="entr" presetSubtype="528" repeatCount="indefinite" fill="hold" grpId="0" nodeType="withEffect">
                                  <p:stCondLst>
                                    <p:cond delay="385"/>
                                  </p:stCondLst>
                                  <p:childTnLst>
                                    <p:set>
                                      <p:cBhvr>
                                        <p:cTn id="7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1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2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3" dur="5535"/>
                                        <p:tgtEl>
                                          <p:spTgt spid="5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4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5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6" presetID="53" presetClass="entr" presetSubtype="528" repeatCount="indefinite" fill="hold" grpId="0" nodeType="withEffect">
                                  <p:stCondLst>
                                    <p:cond delay="430"/>
                                  </p:stCondLst>
                                  <p:childTnLst>
                                    <p:set>
                                      <p:cBhvr>
                                        <p:cTn id="7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8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9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0" dur="5003"/>
                                        <p:tgtEl>
                                          <p:spTgt spid="5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1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2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3" presetID="53" presetClass="entr" presetSubtype="528" repeatCount="indefinite" fill="hold" grpId="0" nodeType="withEffect">
                                  <p:stCondLst>
                                    <p:cond delay="1048"/>
                                  </p:stCondLst>
                                  <p:childTnLst>
                                    <p:set>
                                      <p:cBhvr>
                                        <p:cTn id="8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5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6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7" dur="5033"/>
                                        <p:tgtEl>
                                          <p:spTgt spid="5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8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9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0" presetID="53" presetClass="entr" presetSubtype="528" repeatCount="indefinite" fill="hold" grpId="0" nodeType="withEffect">
                                  <p:stCondLst>
                                    <p:cond delay="1359"/>
                                  </p:stCondLst>
                                  <p:childTnLst>
                                    <p:set>
                                      <p:cBhvr>
                                        <p:cTn id="8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2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3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4" dur="6787"/>
                                        <p:tgtEl>
                                          <p:spTgt spid="5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5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6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7" presetID="2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8" dur="3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9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0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1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2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25 0.0564815 L -0.000833333 -0.258611 " pathEditMode="relative" rAng="0" ptsTypes="">
                                      <p:cBhvr>
                                        <p:cTn id="824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bldLvl="0" animBg="1"/>
      <p:bldP spid="35" grpId="0" bldLvl="0" animBg="1"/>
      <p:bldP spid="36" grpId="0" bldLvl="0" animBg="1"/>
      <p:bldP spid="37" grpId="0" bldLvl="0" animBg="1"/>
      <p:bldP spid="78" grpId="0" bldLvl="0" animBg="1"/>
      <p:bldP spid="97" grpId="0" bldLvl="0" animBg="1"/>
      <p:bldP spid="98" grpId="0" bldLvl="0" animBg="1"/>
      <p:bldP spid="109" grpId="0" bldLvl="0" animBg="1"/>
      <p:bldP spid="134" grpId="0" bldLvl="0" animBg="1"/>
      <p:bldP spid="135" grpId="0" bldLvl="0" animBg="1"/>
      <p:bldP spid="136" grpId="0" bldLvl="0" animBg="1"/>
      <p:bldP spid="137" grpId="0" bldLvl="0" animBg="1"/>
      <p:bldP spid="139" grpId="0" bldLvl="0" animBg="1"/>
      <p:bldP spid="140" grpId="0" bldLvl="0" animBg="1"/>
      <p:bldP spid="141" grpId="0" bldLvl="0" animBg="1"/>
      <p:bldP spid="142" grpId="0" bldLvl="0" animBg="1"/>
      <p:bldP spid="154" grpId="0" bldLvl="0" animBg="1"/>
      <p:bldP spid="155" grpId="0" bldLvl="0" animBg="1"/>
      <p:bldP spid="156" grpId="0" bldLvl="0" animBg="1"/>
      <p:bldP spid="226" grpId="0" bldLvl="0" animBg="1"/>
      <p:bldP spid="237" grpId="0" bldLvl="0" animBg="1"/>
      <p:bldP spid="238" grpId="0" bldLvl="0" animBg="1"/>
      <p:bldP spid="239" grpId="0" bldLvl="0" animBg="1"/>
      <p:bldP spid="240" grpId="0" bldLvl="0" animBg="1"/>
      <p:bldP spid="242" grpId="0" bldLvl="0" animBg="1"/>
      <p:bldP spid="243" grpId="0" bldLvl="0" animBg="1"/>
      <p:bldP spid="244" grpId="0" bldLvl="0" animBg="1"/>
      <p:bldP spid="245" grpId="0" bldLvl="0" animBg="1"/>
      <p:bldP spid="246" grpId="0" bldLvl="0" animBg="1"/>
      <p:bldP spid="247" grpId="0" bldLvl="0" animBg="1"/>
      <p:bldP spid="248" grpId="0" bldLvl="0" animBg="1"/>
      <p:bldP spid="252" grpId="0" bldLvl="0" animBg="1"/>
      <p:bldP spid="257" grpId="0" bldLvl="0" animBg="1"/>
      <p:bldP spid="262" grpId="0" bldLvl="0" animBg="1"/>
      <p:bldP spid="265" grpId="0" bldLvl="0" animBg="1"/>
      <p:bldP spid="266" grpId="0" bldLvl="0" animBg="1"/>
      <p:bldP spid="267" grpId="0" bldLvl="0" animBg="1"/>
      <p:bldP spid="268" grpId="0" bldLvl="0" animBg="1"/>
      <p:bldP spid="269" grpId="0" bldLvl="0" animBg="1"/>
      <p:bldP spid="384" grpId="0" bldLvl="0" animBg="1"/>
      <p:bldP spid="388" grpId="0" bldLvl="0" animBg="1"/>
      <p:bldP spid="392" grpId="0" bldLvl="0" animBg="1"/>
      <p:bldP spid="397" grpId="0" bldLvl="0" animBg="1"/>
      <p:bldP spid="402" grpId="0" bldLvl="0" animBg="1"/>
      <p:bldP spid="403" grpId="0" bldLvl="0" animBg="1"/>
      <p:bldP spid="404" grpId="0" bldLvl="0" animBg="1"/>
      <p:bldP spid="405" grpId="0" bldLvl="0" animBg="1"/>
      <p:bldP spid="406" grpId="0" bldLvl="0" animBg="1"/>
      <p:bldP spid="408" grpId="0" bldLvl="0" animBg="1"/>
      <p:bldP spid="409" grpId="0" bldLvl="0" animBg="1"/>
      <p:bldP spid="412" grpId="0" bldLvl="0" animBg="1"/>
      <p:bldP spid="413" grpId="0" bldLvl="0" animBg="1"/>
      <p:bldP spid="415" grpId="0" bldLvl="0" animBg="1"/>
      <p:bldP spid="416" grpId="0" bldLvl="0" animBg="1"/>
      <p:bldP spid="417" grpId="0" bldLvl="0" animBg="1"/>
      <p:bldP spid="418" grpId="0" bldLvl="0" animBg="1"/>
      <p:bldP spid="423" grpId="0" bldLvl="0" animBg="1"/>
      <p:bldP spid="426" grpId="0" bldLvl="0" animBg="1"/>
      <p:bldP spid="427" grpId="0" bldLvl="0" animBg="1"/>
      <p:bldP spid="428" grpId="0" bldLvl="0" animBg="1"/>
      <p:bldP spid="429" grpId="0" bldLvl="0" animBg="1"/>
      <p:bldP spid="430" grpId="0" bldLvl="0" animBg="1"/>
      <p:bldP spid="431" grpId="0" bldLvl="0" animBg="1"/>
      <p:bldP spid="432" grpId="0" bldLvl="0" animBg="1"/>
      <p:bldP spid="433" grpId="0" bldLvl="0" animBg="1"/>
      <p:bldP spid="434" grpId="0" bldLvl="0" animBg="1"/>
      <p:bldP spid="435" grpId="0" bldLvl="0" animBg="1"/>
      <p:bldP spid="436" grpId="0" bldLvl="0" animBg="1"/>
      <p:bldP spid="437" grpId="0" bldLvl="0" animBg="1"/>
      <p:bldP spid="438" grpId="0" bldLvl="0" animBg="1"/>
      <p:bldP spid="439" grpId="0" bldLvl="0" animBg="1"/>
      <p:bldP spid="440" grpId="0" bldLvl="0" animBg="1"/>
      <p:bldP spid="441" grpId="0" bldLvl="0" animBg="1"/>
      <p:bldP spid="457" grpId="0" bldLvl="0" animBg="1"/>
      <p:bldP spid="463" grpId="0" bldLvl="0" animBg="1"/>
      <p:bldP spid="465" grpId="0" bldLvl="0" animBg="1"/>
      <p:bldP spid="466" grpId="0" bldLvl="0" animBg="1"/>
      <p:bldP spid="468" grpId="0" bldLvl="0" animBg="1"/>
      <p:bldP spid="469" grpId="0" bldLvl="0" animBg="1"/>
      <p:bldP spid="470" grpId="0" bldLvl="0" animBg="1"/>
      <p:bldP spid="472" grpId="0" bldLvl="0" animBg="1"/>
      <p:bldP spid="473" grpId="0" bldLvl="0" animBg="1"/>
      <p:bldP spid="474" grpId="0" bldLvl="0" animBg="1"/>
      <p:bldP spid="481" grpId="0" bldLvl="0" animBg="1"/>
      <p:bldP spid="482" grpId="0" bldLvl="0" animBg="1"/>
      <p:bldP spid="483" grpId="0" bldLvl="0" animBg="1"/>
      <p:bldP spid="502" grpId="0" bldLvl="0" animBg="1"/>
      <p:bldP spid="503" grpId="0" bldLvl="0" animBg="1"/>
      <p:bldP spid="504" grpId="0" bldLvl="0" animBg="1"/>
      <p:bldP spid="505" grpId="0" bldLvl="0" animBg="1"/>
      <p:bldP spid="529" grpId="0" bldLvl="0" animBg="1"/>
      <p:bldP spid="531" grpId="0" bldLvl="0" animBg="1"/>
      <p:bldP spid="532" grpId="0" bldLvl="0" animBg="1"/>
      <p:bldP spid="533" grpId="0" bldLvl="0" animBg="1"/>
      <p:bldP spid="534" grpId="0" bldLvl="0" animBg="1"/>
      <p:bldP spid="535" grpId="0" bldLvl="0" animBg="1"/>
      <p:bldP spid="539" grpId="0" bldLvl="0" animBg="1"/>
      <p:bldP spid="542" grpId="0" bldLvl="0" animBg="1"/>
      <p:bldP spid="543" grpId="0" bldLvl="0" animBg="1"/>
      <p:bldP spid="545" grpId="0" bldLvl="0" animBg="1"/>
      <p:bldP spid="560" grpId="0" bldLvl="0" animBg="1"/>
      <p:bldP spid="561" grpId="0" bldLvl="0" animBg="1"/>
      <p:bldP spid="562" grpId="0" bldLvl="0" animBg="1"/>
      <p:bldP spid="568" grpId="0" bldLvl="0" animBg="1"/>
      <p:bldP spid="570" grpId="0" bldLvl="0" animBg="1"/>
      <p:bldP spid="571" grpId="0" bldLvl="0" animBg="1"/>
      <p:bldP spid="572" grpId="0" bldLvl="0" animBg="1"/>
      <p:bldP spid="573" grpId="0" bldLvl="0" animBg="1"/>
      <p:bldP spid="587" grpId="0" bldLvl="0" animBg="1"/>
      <p:bldP spid="590" grpId="0" bldLvl="0" animBg="1"/>
      <p:bldP spid="591" grpId="0" bldLvl="0" animBg="1"/>
      <p:bldP spid="592" grpId="0" bldLvl="0" animBg="1"/>
      <p:bldP spid="596" grpId="0" bldLvl="0" animBg="1"/>
      <p:bldP spid="597" grpId="0" bldLvl="0" animBg="1"/>
      <p:bldP spid="598" grpId="0" bldLvl="0" animBg="1"/>
      <p:bldP spid="599" grpId="0" bldLvl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C:\Users\38577\Desktop\黑板.jpg黑板"/>
          <p:cNvPicPr>
            <a:picLocks noChangeAspect="1"/>
          </p:cNvPicPr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1005205" y="1005840"/>
            <a:ext cx="9963150" cy="570484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496060" y="2007235"/>
            <a:ext cx="90176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4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用“</a:t>
            </a:r>
            <a:r>
              <a:rPr lang="zh-CN" altLang="en-US" sz="24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靠</a:t>
            </a:r>
            <a:r>
              <a:rPr lang="zh-CN" altLang="en-US" sz="24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”完成下列句子或对话。</a:t>
            </a:r>
            <a:endParaRPr lang="en-US" altLang="zh-CN" sz="2400" b="1" dirty="0">
              <a:blipFill dpi="0" rotWithShape="1">
                <a:blip r:embed="rId2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192530" y="1205230"/>
            <a:ext cx="954151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sz="44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作业</a:t>
            </a:r>
            <a:endParaRPr lang="zh-CN" sz="4400" b="1" dirty="0">
              <a:blipFill dpi="0" rotWithShape="1">
                <a:blip r:embed="rId2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</a:endParaRPr>
          </a:p>
        </p:txBody>
      </p:sp>
      <p:pic>
        <p:nvPicPr>
          <p:cNvPr id="10" name="图片 9" descr="老师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-43180" y="4780915"/>
            <a:ext cx="2011045" cy="207708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745615" y="2619375"/>
            <a:ext cx="7952105" cy="5835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zh-CN" altLang="en-US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1.</a:t>
            </a:r>
            <a:r>
              <a:rPr lang="zh-CN" altLang="en-US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快要到站了，你别</a:t>
            </a:r>
            <a:r>
              <a:rPr lang="zh-CN" altLang="en-US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__________</a:t>
            </a:r>
            <a:r>
              <a:rPr lang="zh-CN" altLang="en-US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，不安全。</a:t>
            </a:r>
            <a:endParaRPr lang="zh-CN" altLang="en-US" sz="3200" b="1" dirty="0">
              <a:blipFill dpi="0" rotWithShape="1">
                <a:blip r:embed="rId2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745615" y="3295015"/>
            <a:ext cx="5506085" cy="127254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 eaLnBrk="1">
              <a:lnSpc>
                <a:spcPct val="120000"/>
              </a:lnSpc>
            </a:pPr>
            <a:r>
              <a:rPr lang="en-US" altLang="zh-CN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2</a:t>
            </a:r>
            <a:r>
              <a:rPr lang="zh-CN" altLang="en-US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.A：</a:t>
            </a:r>
            <a:r>
              <a:rPr lang="zh-CN" altLang="en-US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您好，请给我登机牌。</a:t>
            </a:r>
            <a:endParaRPr lang="zh-CN" altLang="en-US" sz="3200" b="1" dirty="0">
              <a:blipFill dpi="0" rotWithShape="1">
                <a:blip r:embed="rId2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华文细黑" panose="02010600040101010101" pitchFamily="2" charset="-122"/>
            </a:endParaRPr>
          </a:p>
          <a:p>
            <a:pPr algn="l" eaLnBrk="1">
              <a:lnSpc>
                <a:spcPct val="120000"/>
              </a:lnSpc>
            </a:pPr>
            <a:r>
              <a:rPr lang="zh-CN" altLang="en-US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  B：</a:t>
            </a:r>
            <a:r>
              <a:rPr lang="zh-CN" altLang="en-US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好的， </a:t>
            </a:r>
            <a:r>
              <a:rPr lang="zh-CN" altLang="en-US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___________</a:t>
            </a:r>
            <a:r>
              <a:rPr lang="zh-CN" altLang="en-US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 ？</a:t>
            </a:r>
            <a:endParaRPr lang="zh-CN" altLang="en-US" sz="3200" b="1" dirty="0">
              <a:blipFill dpi="0" rotWithShape="1">
                <a:blip r:embed="rId2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</p:txBody>
      </p:sp>
      <p:pic>
        <p:nvPicPr>
          <p:cNvPr id="2" name="图片 1" descr="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11" name="文本框 7"/>
          <p:cNvSpPr txBox="1"/>
          <p:nvPr/>
        </p:nvSpPr>
        <p:spPr>
          <a:xfrm>
            <a:off x="165852" y="214290"/>
            <a:ext cx="897890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sz="2800" b="1" i="0" u="none" strike="noStrike" kern="1200" cap="none" spc="0" normalizeH="0" baseline="0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作业</a:t>
            </a:r>
            <a:endParaRPr kumimoji="0" lang="zh-CN" sz="2800" b="1" i="0" u="none" strike="noStrike" kern="1200" cap="none" spc="0" normalizeH="0" baseline="0" noProof="0" dirty="0" smtClean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2" name="文本框 7"/>
          <p:cNvSpPr txBox="1"/>
          <p:nvPr/>
        </p:nvSpPr>
        <p:spPr>
          <a:xfrm>
            <a:off x="237290" y="702214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lvl="0" indent="0" algn="l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b="1" dirty="0" smtClean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Homework</a:t>
            </a:r>
            <a:endParaRPr kumimoji="0" lang="en-US" b="1" i="0" u="none" strike="noStrike" kern="1200" cap="none" spc="0" normalizeH="0" baseline="0" dirty="0" smtClean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745615" y="4630420"/>
            <a:ext cx="7739380" cy="127254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 eaLnBrk="1">
              <a:lnSpc>
                <a:spcPct val="120000"/>
              </a:lnSpc>
            </a:pPr>
            <a:r>
              <a:rPr lang="en-US" altLang="zh-CN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3</a:t>
            </a:r>
            <a:r>
              <a:rPr lang="zh-CN" altLang="en-US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.</a:t>
            </a:r>
            <a:r>
              <a:rPr lang="en-US" altLang="zh-CN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A：</a:t>
            </a:r>
            <a:r>
              <a:rPr lang="zh-CN" altLang="en-US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下个星期的考试，你需要我帮忙吗？</a:t>
            </a:r>
            <a:endParaRPr lang="zh-CN" altLang="en-US" sz="3200" b="1" dirty="0">
              <a:blipFill dpi="0" rotWithShape="1">
                <a:blip r:embed="rId2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华文细黑" panose="02010600040101010101" pitchFamily="2" charset="-122"/>
            </a:endParaRPr>
          </a:p>
          <a:p>
            <a:pPr algn="l" eaLnBrk="1">
              <a:lnSpc>
                <a:spcPct val="120000"/>
              </a:lnSpc>
            </a:pPr>
            <a:r>
              <a:rPr lang="zh-CN" altLang="en-US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  B： </a:t>
            </a:r>
            <a:r>
              <a:rPr lang="zh-CN" altLang="en-US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__________</a:t>
            </a:r>
            <a:r>
              <a:rPr lang="zh-CN" altLang="en-US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__ 。</a:t>
            </a:r>
            <a:endParaRPr lang="zh-CN" altLang="en-US" sz="3200" b="1" dirty="0">
              <a:blipFill dpi="0" rotWithShape="1">
                <a:blip r:embed="rId2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C:\Users\38577\Desktop\黑板.jpg黑板"/>
          <p:cNvPicPr>
            <a:picLocks noChangeAspect="1"/>
          </p:cNvPicPr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1005205" y="1005840"/>
            <a:ext cx="9963150" cy="570484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496060" y="2007235"/>
            <a:ext cx="90176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4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用“</a:t>
            </a:r>
            <a:r>
              <a:rPr lang="zh-CN" altLang="en-US" sz="24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居然</a:t>
            </a:r>
            <a:r>
              <a:rPr lang="zh-CN" altLang="en-US" sz="24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”完成下列句子或对话。</a:t>
            </a:r>
            <a:endParaRPr lang="en-US" altLang="zh-CN" sz="2400" b="1" dirty="0">
              <a:blipFill dpi="0" rotWithShape="1">
                <a:blip r:embed="rId2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192530" y="1205230"/>
            <a:ext cx="954151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sz="44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作业</a:t>
            </a:r>
            <a:endParaRPr lang="zh-CN" sz="4400" b="1" dirty="0">
              <a:blipFill dpi="0" rotWithShape="1">
                <a:blip r:embed="rId2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</a:endParaRPr>
          </a:p>
        </p:txBody>
      </p:sp>
      <p:pic>
        <p:nvPicPr>
          <p:cNvPr id="10" name="图片 9" descr="老师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-43180" y="4780915"/>
            <a:ext cx="2011045" cy="207708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745615" y="2619375"/>
            <a:ext cx="6525895" cy="5835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zh-CN" altLang="en-US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1.</a:t>
            </a:r>
            <a:r>
              <a:rPr lang="zh-CN" altLang="en-US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我快被气死了！</a:t>
            </a:r>
            <a:r>
              <a:rPr lang="zh-CN" altLang="en-US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_____________</a:t>
            </a:r>
            <a:r>
              <a:rPr lang="zh-CN" altLang="en-US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。</a:t>
            </a:r>
            <a:endParaRPr lang="zh-CN" altLang="en-US" sz="3200" b="1" dirty="0">
              <a:blipFill dpi="0" rotWithShape="1">
                <a:blip r:embed="rId2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745615" y="3295015"/>
            <a:ext cx="8147685" cy="127254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 eaLnBrk="1">
              <a:lnSpc>
                <a:spcPct val="120000"/>
              </a:lnSpc>
            </a:pPr>
            <a:r>
              <a:rPr lang="en-US" altLang="zh-CN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2</a:t>
            </a:r>
            <a:r>
              <a:rPr lang="zh-CN" altLang="en-US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.A：</a:t>
            </a:r>
            <a:r>
              <a:rPr lang="zh-CN" altLang="en-US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___________</a:t>
            </a:r>
            <a:r>
              <a:rPr lang="zh-CN" altLang="en-US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。</a:t>
            </a:r>
            <a:endParaRPr lang="zh-CN" altLang="en-US" sz="3200" b="1" dirty="0">
              <a:blipFill dpi="0" rotWithShape="1">
                <a:blip r:embed="rId2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华文细黑" panose="02010600040101010101" pitchFamily="2" charset="-122"/>
            </a:endParaRPr>
          </a:p>
          <a:p>
            <a:pPr algn="l" eaLnBrk="1">
              <a:lnSpc>
                <a:spcPct val="120000"/>
              </a:lnSpc>
            </a:pPr>
            <a:r>
              <a:rPr lang="zh-CN" altLang="en-US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  B：</a:t>
            </a:r>
            <a:r>
              <a:rPr lang="zh-CN" altLang="en-US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是啊，比赛之前我以为他肯定会赢呢。</a:t>
            </a:r>
            <a:endParaRPr lang="zh-CN" altLang="en-US" sz="3200" b="1" dirty="0">
              <a:blipFill dpi="0" rotWithShape="1">
                <a:blip r:embed="rId2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</p:txBody>
      </p:sp>
      <p:pic>
        <p:nvPicPr>
          <p:cNvPr id="2" name="图片 1" descr="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11" name="文本框 7"/>
          <p:cNvSpPr txBox="1"/>
          <p:nvPr/>
        </p:nvSpPr>
        <p:spPr>
          <a:xfrm>
            <a:off x="165852" y="214290"/>
            <a:ext cx="897890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sz="2800" b="1" i="0" u="none" strike="noStrike" kern="1200" cap="none" spc="0" normalizeH="0" baseline="0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作业</a:t>
            </a:r>
            <a:endParaRPr kumimoji="0" lang="zh-CN" sz="2800" b="1" i="0" u="none" strike="noStrike" kern="1200" cap="none" spc="0" normalizeH="0" baseline="0" noProof="0" dirty="0" smtClean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2" name="文本框 7"/>
          <p:cNvSpPr txBox="1"/>
          <p:nvPr/>
        </p:nvSpPr>
        <p:spPr>
          <a:xfrm>
            <a:off x="237290" y="702214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lvl="0" indent="0" algn="l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b="1" dirty="0" smtClean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Homework</a:t>
            </a:r>
            <a:endParaRPr kumimoji="0" lang="en-US" b="1" i="0" u="none" strike="noStrike" kern="1200" cap="none" spc="0" normalizeH="0" baseline="0" dirty="0" smtClean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745615" y="4630420"/>
            <a:ext cx="7331075" cy="127254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 eaLnBrk="1">
              <a:lnSpc>
                <a:spcPct val="120000"/>
              </a:lnSpc>
            </a:pPr>
            <a:r>
              <a:rPr lang="en-US" altLang="zh-CN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3</a:t>
            </a:r>
            <a:r>
              <a:rPr lang="zh-CN" altLang="en-US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.</a:t>
            </a:r>
            <a:r>
              <a:rPr lang="en-US" altLang="zh-CN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A：</a:t>
            </a:r>
            <a:r>
              <a:rPr lang="en-US" altLang="zh-CN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你听说了吗？小王和小李离婚了！</a:t>
            </a:r>
            <a:endParaRPr lang="en-US" altLang="zh-CN" sz="3200" b="1" dirty="0">
              <a:blipFill dpi="0" rotWithShape="1">
                <a:blip r:embed="rId2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华文细黑" panose="02010600040101010101" pitchFamily="2" charset="-122"/>
            </a:endParaRPr>
          </a:p>
          <a:p>
            <a:pPr algn="l" eaLnBrk="1">
              <a:lnSpc>
                <a:spcPct val="120000"/>
              </a:lnSpc>
            </a:pPr>
            <a:r>
              <a:rPr lang="zh-CN" altLang="en-US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  B： </a:t>
            </a:r>
            <a:r>
              <a:rPr lang="zh-CN" altLang="en-US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__________</a:t>
            </a:r>
            <a:r>
              <a:rPr lang="zh-CN" altLang="en-US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__ 。</a:t>
            </a:r>
            <a:endParaRPr lang="zh-CN" altLang="en-US" sz="3200" b="1" dirty="0">
              <a:blipFill dpi="0" rotWithShape="1">
                <a:blip r:embed="rId2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2" name="图片 601" descr="C:\Users\38577\Desktop\11.jpg11"/>
          <p:cNvPicPr>
            <a:picLocks noChangeAspect="1"/>
          </p:cNvPicPr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-190500" y="-578167"/>
            <a:ext cx="12573635" cy="8015605"/>
          </a:xfrm>
          <a:prstGeom prst="rect">
            <a:avLst/>
          </a:prstGeom>
        </p:spPr>
      </p:pic>
      <p:sp>
        <p:nvSpPr>
          <p:cNvPr id="34" name="PA-4-Point Star 33"/>
          <p:cNvSpPr/>
          <p:nvPr>
            <p:custDataLst>
              <p:tags r:id="rId2"/>
            </p:custDataLst>
          </p:nvPr>
        </p:nvSpPr>
        <p:spPr>
          <a:xfrm rot="8294776">
            <a:off x="5002837" y="21462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PA-4-Point Star 34"/>
          <p:cNvSpPr/>
          <p:nvPr>
            <p:custDataLst>
              <p:tags r:id="rId3"/>
            </p:custDataLst>
          </p:nvPr>
        </p:nvSpPr>
        <p:spPr>
          <a:xfrm rot="8294776">
            <a:off x="5483061" y="23699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PA-4-Point Star 35"/>
          <p:cNvSpPr/>
          <p:nvPr>
            <p:custDataLst>
              <p:tags r:id="rId4"/>
            </p:custDataLst>
          </p:nvPr>
        </p:nvSpPr>
        <p:spPr>
          <a:xfrm rot="8294776">
            <a:off x="5344914" y="268566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PA-4-Point Star 36"/>
          <p:cNvSpPr/>
          <p:nvPr>
            <p:custDataLst>
              <p:tags r:id="rId5"/>
            </p:custDataLst>
          </p:nvPr>
        </p:nvSpPr>
        <p:spPr>
          <a:xfrm rot="16200000">
            <a:off x="243104" y="-6551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PA-4-Point Star 77"/>
          <p:cNvSpPr/>
          <p:nvPr>
            <p:custDataLst>
              <p:tags r:id="rId6"/>
            </p:custDataLst>
          </p:nvPr>
        </p:nvSpPr>
        <p:spPr>
          <a:xfrm rot="16200000">
            <a:off x="6457747" y="229694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PA-4-Point Star 96"/>
          <p:cNvSpPr/>
          <p:nvPr>
            <p:custDataLst>
              <p:tags r:id="rId7"/>
            </p:custDataLst>
          </p:nvPr>
        </p:nvSpPr>
        <p:spPr>
          <a:xfrm rot="8294776">
            <a:off x="5628180" y="262724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PA-4-Point Star 97"/>
          <p:cNvSpPr/>
          <p:nvPr>
            <p:custDataLst>
              <p:tags r:id="rId8"/>
            </p:custDataLst>
          </p:nvPr>
        </p:nvSpPr>
        <p:spPr>
          <a:xfrm rot="16200000">
            <a:off x="11913218" y="758020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" name="PA-4-Point Star 108"/>
          <p:cNvSpPr/>
          <p:nvPr>
            <p:custDataLst>
              <p:tags r:id="rId9"/>
            </p:custDataLst>
          </p:nvPr>
        </p:nvSpPr>
        <p:spPr>
          <a:xfrm rot="16200000">
            <a:off x="6141590" y="24737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4" name="PA-4-Point Star 133"/>
          <p:cNvSpPr/>
          <p:nvPr>
            <p:custDataLst>
              <p:tags r:id="rId10"/>
            </p:custDataLst>
          </p:nvPr>
        </p:nvSpPr>
        <p:spPr>
          <a:xfrm rot="16200000">
            <a:off x="4653787" y="3063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5" name="PA-4-Point Star 134"/>
          <p:cNvSpPr/>
          <p:nvPr>
            <p:custDataLst>
              <p:tags r:id="rId11"/>
            </p:custDataLst>
          </p:nvPr>
        </p:nvSpPr>
        <p:spPr>
          <a:xfrm rot="8294776">
            <a:off x="5693570" y="219228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6" name="PA-4-Point Star 135"/>
          <p:cNvSpPr/>
          <p:nvPr>
            <p:custDataLst>
              <p:tags r:id="rId12"/>
            </p:custDataLst>
          </p:nvPr>
        </p:nvSpPr>
        <p:spPr>
          <a:xfrm rot="8294776">
            <a:off x="5555423" y="250804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" name="PA-4-Point Star 136"/>
          <p:cNvSpPr/>
          <p:nvPr>
            <p:custDataLst>
              <p:tags r:id="rId13"/>
            </p:custDataLst>
          </p:nvPr>
        </p:nvSpPr>
        <p:spPr>
          <a:xfrm rot="8294776">
            <a:off x="4594974" y="26725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9" name="PA-4-Point Star 138"/>
          <p:cNvSpPr/>
          <p:nvPr>
            <p:custDataLst>
              <p:tags r:id="rId14"/>
            </p:custDataLst>
          </p:nvPr>
        </p:nvSpPr>
        <p:spPr>
          <a:xfrm rot="16200000">
            <a:off x="6686518" y="4379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0" name="PA-4-Point Star 139"/>
          <p:cNvSpPr/>
          <p:nvPr>
            <p:custDataLst>
              <p:tags r:id="rId15"/>
            </p:custDataLst>
          </p:nvPr>
        </p:nvSpPr>
        <p:spPr>
          <a:xfrm rot="7352446">
            <a:off x="9882647" y="687283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1" name="PA-4-Point Star 140"/>
          <p:cNvSpPr/>
          <p:nvPr>
            <p:custDataLst>
              <p:tags r:id="rId16"/>
            </p:custDataLst>
          </p:nvPr>
        </p:nvSpPr>
        <p:spPr>
          <a:xfrm rot="7352446">
            <a:off x="9744500" y="718859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2" name="PA-4-Point Star 141"/>
          <p:cNvSpPr/>
          <p:nvPr>
            <p:custDataLst>
              <p:tags r:id="rId17"/>
            </p:custDataLst>
          </p:nvPr>
        </p:nvSpPr>
        <p:spPr>
          <a:xfrm rot="8294776">
            <a:off x="7009842" y="177126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4" name="PA-4-Point Star 153"/>
          <p:cNvSpPr/>
          <p:nvPr>
            <p:custDataLst>
              <p:tags r:id="rId18"/>
            </p:custDataLst>
          </p:nvPr>
        </p:nvSpPr>
        <p:spPr>
          <a:xfrm rot="13694776">
            <a:off x="-716950" y="476562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5" name="PA-4-Point Star 154"/>
          <p:cNvSpPr/>
          <p:nvPr>
            <p:custDataLst>
              <p:tags r:id="rId19"/>
            </p:custDataLst>
          </p:nvPr>
        </p:nvSpPr>
        <p:spPr>
          <a:xfrm rot="13694776">
            <a:off x="275801" y="-113633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6" name="PA-4-Point Star 155"/>
          <p:cNvSpPr/>
          <p:nvPr>
            <p:custDataLst>
              <p:tags r:id="rId20"/>
            </p:custDataLst>
          </p:nvPr>
        </p:nvSpPr>
        <p:spPr>
          <a:xfrm>
            <a:off x="506143" y="-49301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6" name="PA-4-Point Star 225"/>
          <p:cNvSpPr/>
          <p:nvPr>
            <p:custDataLst>
              <p:tags r:id="rId21"/>
            </p:custDataLst>
          </p:nvPr>
        </p:nvSpPr>
        <p:spPr>
          <a:xfrm rot="13694776">
            <a:off x="-209233" y="15781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7" name="PA-4-Point Star 236"/>
          <p:cNvSpPr/>
          <p:nvPr>
            <p:custDataLst>
              <p:tags r:id="rId22"/>
            </p:custDataLst>
          </p:nvPr>
        </p:nvSpPr>
        <p:spPr>
          <a:xfrm rot="13694776">
            <a:off x="5239957" y="26512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8" name="PA-4-Point Star 237"/>
          <p:cNvSpPr/>
          <p:nvPr>
            <p:custDataLst>
              <p:tags r:id="rId23"/>
            </p:custDataLst>
          </p:nvPr>
        </p:nvSpPr>
        <p:spPr>
          <a:xfrm>
            <a:off x="960449" y="-53828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9" name="PA-4-Point Star 238"/>
          <p:cNvSpPr/>
          <p:nvPr>
            <p:custDataLst>
              <p:tags r:id="rId24"/>
            </p:custDataLst>
          </p:nvPr>
        </p:nvSpPr>
        <p:spPr>
          <a:xfrm>
            <a:off x="0" y="-3738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0" name="PA-4-Point Star 239"/>
          <p:cNvSpPr/>
          <p:nvPr>
            <p:custDataLst>
              <p:tags r:id="rId25"/>
            </p:custDataLst>
          </p:nvPr>
        </p:nvSpPr>
        <p:spPr>
          <a:xfrm>
            <a:off x="5390375" y="71836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2" name="PA-4-Point Star 241"/>
          <p:cNvSpPr/>
          <p:nvPr>
            <p:custDataLst>
              <p:tags r:id="rId26"/>
            </p:custDataLst>
          </p:nvPr>
        </p:nvSpPr>
        <p:spPr>
          <a:xfrm rot="13694776">
            <a:off x="-209232" y="14334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3" name="PA-4-Point Star 242"/>
          <p:cNvSpPr/>
          <p:nvPr>
            <p:custDataLst>
              <p:tags r:id="rId27"/>
            </p:custDataLst>
          </p:nvPr>
        </p:nvSpPr>
        <p:spPr>
          <a:xfrm>
            <a:off x="-1098007" y="548865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4" name="PA-4-Point Star 243"/>
          <p:cNvSpPr/>
          <p:nvPr>
            <p:custDataLst>
              <p:tags r:id="rId28"/>
            </p:custDataLst>
          </p:nvPr>
        </p:nvSpPr>
        <p:spPr>
          <a:xfrm>
            <a:off x="3844446" y="708495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5" name="PA-4-Point Star 244"/>
          <p:cNvSpPr/>
          <p:nvPr>
            <p:custDataLst>
              <p:tags r:id="rId29"/>
            </p:custDataLst>
          </p:nvPr>
        </p:nvSpPr>
        <p:spPr>
          <a:xfrm rot="13694776">
            <a:off x="-696034" y="157813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6" name="PA-4-Point Star 245"/>
          <p:cNvSpPr/>
          <p:nvPr>
            <p:custDataLst>
              <p:tags r:id="rId30"/>
            </p:custDataLst>
          </p:nvPr>
        </p:nvSpPr>
        <p:spPr>
          <a:xfrm>
            <a:off x="-966438" y="554128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7" name="PA-4-Point Star 246"/>
          <p:cNvSpPr/>
          <p:nvPr>
            <p:custDataLst>
              <p:tags r:id="rId31"/>
            </p:custDataLst>
          </p:nvPr>
        </p:nvSpPr>
        <p:spPr>
          <a:xfrm>
            <a:off x="-1104585" y="58570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8" name="PA-4-Point Star 247"/>
          <p:cNvSpPr/>
          <p:nvPr>
            <p:custDataLst>
              <p:tags r:id="rId32"/>
            </p:custDataLst>
          </p:nvPr>
        </p:nvSpPr>
        <p:spPr>
          <a:xfrm>
            <a:off x="3837868" y="745334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2" name="PA-4-Point Star 251"/>
          <p:cNvSpPr/>
          <p:nvPr>
            <p:custDataLst>
              <p:tags r:id="rId33"/>
            </p:custDataLst>
          </p:nvPr>
        </p:nvSpPr>
        <p:spPr>
          <a:xfrm>
            <a:off x="10170037" y="-720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7" name="PA-4-Point Star 256"/>
          <p:cNvSpPr/>
          <p:nvPr>
            <p:custDataLst>
              <p:tags r:id="rId34"/>
            </p:custDataLst>
          </p:nvPr>
        </p:nvSpPr>
        <p:spPr>
          <a:xfrm>
            <a:off x="730203" y="-70274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2" name="PA-4-Point Star 261"/>
          <p:cNvSpPr/>
          <p:nvPr>
            <p:custDataLst>
              <p:tags r:id="rId35"/>
            </p:custDataLst>
          </p:nvPr>
        </p:nvSpPr>
        <p:spPr>
          <a:xfrm>
            <a:off x="10321341" y="-28909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5" name="PA-4-Point Star 264"/>
          <p:cNvSpPr/>
          <p:nvPr>
            <p:custDataLst>
              <p:tags r:id="rId36"/>
            </p:custDataLst>
          </p:nvPr>
        </p:nvSpPr>
        <p:spPr>
          <a:xfrm>
            <a:off x="4844366" y="741387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6" name="PA-4-Point Star 265"/>
          <p:cNvSpPr/>
          <p:nvPr>
            <p:custDataLst>
              <p:tags r:id="rId37"/>
            </p:custDataLst>
          </p:nvPr>
        </p:nvSpPr>
        <p:spPr>
          <a:xfrm>
            <a:off x="-913810" y="582415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7" name="PA-4-Point Star 266"/>
          <p:cNvSpPr/>
          <p:nvPr>
            <p:custDataLst>
              <p:tags r:id="rId38"/>
            </p:custDataLst>
          </p:nvPr>
        </p:nvSpPr>
        <p:spPr>
          <a:xfrm>
            <a:off x="9420098" y="-28251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8" name="PA-4-Point Star 267"/>
          <p:cNvSpPr/>
          <p:nvPr>
            <p:custDataLst>
              <p:tags r:id="rId39"/>
            </p:custDataLst>
          </p:nvPr>
        </p:nvSpPr>
        <p:spPr>
          <a:xfrm>
            <a:off x="4423348" y="70323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9" name="PA-4-Point Star 268"/>
          <p:cNvSpPr/>
          <p:nvPr>
            <p:custDataLst>
              <p:tags r:id="rId40"/>
            </p:custDataLst>
          </p:nvPr>
        </p:nvSpPr>
        <p:spPr>
          <a:xfrm>
            <a:off x="5456160" y="707837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4" name="PA-4-Point Star 383"/>
          <p:cNvSpPr/>
          <p:nvPr>
            <p:custDataLst>
              <p:tags r:id="rId41"/>
            </p:custDataLst>
          </p:nvPr>
        </p:nvSpPr>
        <p:spPr>
          <a:xfrm rot="8294776">
            <a:off x="6733943" y="169968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8" name="PA-4-Point Star 387"/>
          <p:cNvSpPr/>
          <p:nvPr>
            <p:custDataLst>
              <p:tags r:id="rId42"/>
            </p:custDataLst>
          </p:nvPr>
        </p:nvSpPr>
        <p:spPr>
          <a:xfrm rot="8294776">
            <a:off x="4805877" y="251540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2" name="PA-4-Point Star 391"/>
          <p:cNvSpPr/>
          <p:nvPr>
            <p:custDataLst>
              <p:tags r:id="rId43"/>
            </p:custDataLst>
          </p:nvPr>
        </p:nvSpPr>
        <p:spPr>
          <a:xfrm rot="16200000">
            <a:off x="657938" y="-62144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7" name="PA-4-Point Star 396"/>
          <p:cNvSpPr/>
          <p:nvPr>
            <p:custDataLst>
              <p:tags r:id="rId44"/>
            </p:custDataLst>
          </p:nvPr>
        </p:nvSpPr>
        <p:spPr>
          <a:xfrm rot="15257670">
            <a:off x="12926393" y="53587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2" name="PA-4-Point Star 401"/>
          <p:cNvSpPr/>
          <p:nvPr>
            <p:custDataLst>
              <p:tags r:id="rId45"/>
            </p:custDataLst>
          </p:nvPr>
        </p:nvSpPr>
        <p:spPr>
          <a:xfrm rot="8294776">
            <a:off x="5865005" y="26140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3" name="PA-4-Point Star 402"/>
          <p:cNvSpPr/>
          <p:nvPr>
            <p:custDataLst>
              <p:tags r:id="rId46"/>
            </p:custDataLst>
          </p:nvPr>
        </p:nvSpPr>
        <p:spPr>
          <a:xfrm rot="16200000">
            <a:off x="7095855" y="22509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4" name="PA-4-Point Star 403"/>
          <p:cNvSpPr/>
          <p:nvPr>
            <p:custDataLst>
              <p:tags r:id="rId47"/>
            </p:custDataLst>
          </p:nvPr>
        </p:nvSpPr>
        <p:spPr>
          <a:xfrm rot="16200000">
            <a:off x="6957708" y="256666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5" name="PA-4-Point Star 404"/>
          <p:cNvSpPr/>
          <p:nvPr>
            <p:custDataLst>
              <p:tags r:id="rId48"/>
            </p:custDataLst>
          </p:nvPr>
        </p:nvSpPr>
        <p:spPr>
          <a:xfrm rot="16200000">
            <a:off x="10446429" y="-39198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6" name="PA-4-Point Star 405"/>
          <p:cNvSpPr/>
          <p:nvPr>
            <p:custDataLst>
              <p:tags r:id="rId49"/>
            </p:custDataLst>
          </p:nvPr>
        </p:nvSpPr>
        <p:spPr>
          <a:xfrm rot="16200000">
            <a:off x="6495647" y="73701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8" name="PA-4-Point Star 407"/>
          <p:cNvSpPr/>
          <p:nvPr>
            <p:custDataLst>
              <p:tags r:id="rId50"/>
            </p:custDataLst>
          </p:nvPr>
        </p:nvSpPr>
        <p:spPr>
          <a:xfrm rot="16200000">
            <a:off x="657939" y="-76617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9" name="PA-4-Point Star 408"/>
          <p:cNvSpPr/>
          <p:nvPr>
            <p:custDataLst>
              <p:tags r:id="rId51"/>
            </p:custDataLst>
          </p:nvPr>
        </p:nvSpPr>
        <p:spPr>
          <a:xfrm rot="16200000">
            <a:off x="519792" y="-45040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2" name="PA-4-Point Star 411"/>
          <p:cNvSpPr/>
          <p:nvPr>
            <p:custDataLst>
              <p:tags r:id="rId52"/>
            </p:custDataLst>
          </p:nvPr>
        </p:nvSpPr>
        <p:spPr>
          <a:xfrm rot="16200000">
            <a:off x="651361" y="-3977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3" name="PA-4-Point Star 412"/>
          <p:cNvSpPr/>
          <p:nvPr>
            <p:custDataLst>
              <p:tags r:id="rId53"/>
            </p:custDataLst>
          </p:nvPr>
        </p:nvSpPr>
        <p:spPr>
          <a:xfrm rot="16200000">
            <a:off x="9854371" y="-28673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5" name="PA-4-Point Star 414"/>
          <p:cNvSpPr/>
          <p:nvPr>
            <p:custDataLst>
              <p:tags r:id="rId54"/>
            </p:custDataLst>
          </p:nvPr>
        </p:nvSpPr>
        <p:spPr>
          <a:xfrm rot="16200000">
            <a:off x="12071102" y="731048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6" name="PA-4-Point Star 415"/>
          <p:cNvSpPr/>
          <p:nvPr>
            <p:custDataLst>
              <p:tags r:id="rId55"/>
            </p:custDataLst>
          </p:nvPr>
        </p:nvSpPr>
        <p:spPr>
          <a:xfrm rot="15257670">
            <a:off x="12919816" y="55823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7" name="PA-4-Point Star 416"/>
          <p:cNvSpPr/>
          <p:nvPr>
            <p:custDataLst>
              <p:tags r:id="rId56"/>
            </p:custDataLst>
          </p:nvPr>
        </p:nvSpPr>
        <p:spPr>
          <a:xfrm rot="15257670">
            <a:off x="12781669" y="589814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8" name="PA-4-Point Star 417"/>
          <p:cNvSpPr/>
          <p:nvPr>
            <p:custDataLst>
              <p:tags r:id="rId57"/>
            </p:custDataLst>
          </p:nvPr>
        </p:nvSpPr>
        <p:spPr>
          <a:xfrm rot="16200000">
            <a:off x="6416706" y="711362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3" name="PA-4-Point Star 422"/>
          <p:cNvSpPr/>
          <p:nvPr>
            <p:custDataLst>
              <p:tags r:id="rId58"/>
            </p:custDataLst>
          </p:nvPr>
        </p:nvSpPr>
        <p:spPr>
          <a:xfrm rot="16200000">
            <a:off x="6727462" y="240220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6" name="PA-4-Point Star 425"/>
          <p:cNvSpPr/>
          <p:nvPr>
            <p:custDataLst>
              <p:tags r:id="rId59"/>
            </p:custDataLst>
          </p:nvPr>
        </p:nvSpPr>
        <p:spPr>
          <a:xfrm rot="16200000">
            <a:off x="8113939" y="69952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7" name="PA-4-Point Star 426"/>
          <p:cNvSpPr/>
          <p:nvPr>
            <p:custDataLst>
              <p:tags r:id="rId60"/>
            </p:custDataLst>
          </p:nvPr>
        </p:nvSpPr>
        <p:spPr>
          <a:xfrm rot="16200000">
            <a:off x="2295770" y="708495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8" name="PA-4-Point Star 427"/>
          <p:cNvSpPr/>
          <p:nvPr>
            <p:custDataLst>
              <p:tags r:id="rId61"/>
            </p:custDataLst>
          </p:nvPr>
        </p:nvSpPr>
        <p:spPr>
          <a:xfrm rot="16200000">
            <a:off x="6977443" y="302057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9" name="PA-4-Point Star 428"/>
          <p:cNvSpPr/>
          <p:nvPr>
            <p:custDataLst>
              <p:tags r:id="rId62"/>
            </p:custDataLst>
          </p:nvPr>
        </p:nvSpPr>
        <p:spPr>
          <a:xfrm rot="16200000">
            <a:off x="7048234" y="712020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0" name="PA-4-Point Star 429"/>
          <p:cNvSpPr/>
          <p:nvPr>
            <p:custDataLst>
              <p:tags r:id="rId63"/>
            </p:custDataLst>
          </p:nvPr>
        </p:nvSpPr>
        <p:spPr>
          <a:xfrm rot="16200000">
            <a:off x="6910087" y="743596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1" name="PA-4-Point Star 430"/>
          <p:cNvSpPr/>
          <p:nvPr>
            <p:custDataLst>
              <p:tags r:id="rId64"/>
            </p:custDataLst>
          </p:nvPr>
        </p:nvSpPr>
        <p:spPr>
          <a:xfrm rot="16200000">
            <a:off x="5949638" y="76004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2" name="PA-4-Point Star 431"/>
          <p:cNvSpPr/>
          <p:nvPr>
            <p:custDataLst>
              <p:tags r:id="rId65"/>
            </p:custDataLst>
          </p:nvPr>
        </p:nvSpPr>
        <p:spPr>
          <a:xfrm rot="16200000">
            <a:off x="10045146" y="-31962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3" name="PA-4-Point Star 432"/>
          <p:cNvSpPr/>
          <p:nvPr>
            <p:custDataLst>
              <p:tags r:id="rId66"/>
            </p:custDataLst>
          </p:nvPr>
        </p:nvSpPr>
        <p:spPr>
          <a:xfrm rot="16200000">
            <a:off x="6076200" y="302715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4" name="PA-4-Point Star 433"/>
          <p:cNvSpPr/>
          <p:nvPr>
            <p:custDataLst>
              <p:tags r:id="rId67"/>
            </p:custDataLst>
          </p:nvPr>
        </p:nvSpPr>
        <p:spPr>
          <a:xfrm rot="16200000">
            <a:off x="5528620" y="721888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5" name="PA-4-Point Star 434"/>
          <p:cNvSpPr/>
          <p:nvPr>
            <p:custDataLst>
              <p:tags r:id="rId68"/>
            </p:custDataLst>
          </p:nvPr>
        </p:nvSpPr>
        <p:spPr>
          <a:xfrm rot="16200000">
            <a:off x="6561432" y="72649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6" name="PA-4-Point Star 435"/>
          <p:cNvSpPr/>
          <p:nvPr>
            <p:custDataLst>
              <p:tags r:id="rId69"/>
            </p:custDataLst>
          </p:nvPr>
        </p:nvSpPr>
        <p:spPr>
          <a:xfrm rot="16200000">
            <a:off x="7041656" y="748859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7" name="PA-4-Point Star 436"/>
          <p:cNvSpPr/>
          <p:nvPr>
            <p:custDataLst>
              <p:tags r:id="rId70"/>
            </p:custDataLst>
          </p:nvPr>
        </p:nvSpPr>
        <p:spPr>
          <a:xfrm rot="16200000">
            <a:off x="1703712" y="719021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8" name="PA-4-Point Star 437"/>
          <p:cNvSpPr/>
          <p:nvPr>
            <p:custDataLst>
              <p:tags r:id="rId71"/>
            </p:custDataLst>
          </p:nvPr>
        </p:nvSpPr>
        <p:spPr>
          <a:xfrm rot="7352446">
            <a:off x="9751474" y="728147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9" name="PA-4-Point Star 438"/>
          <p:cNvSpPr/>
          <p:nvPr>
            <p:custDataLst>
              <p:tags r:id="rId72"/>
            </p:custDataLst>
          </p:nvPr>
        </p:nvSpPr>
        <p:spPr>
          <a:xfrm rot="16200000">
            <a:off x="12475404" y="357659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0" name="PA-4-Point Star 439"/>
          <p:cNvSpPr/>
          <p:nvPr>
            <p:custDataLst>
              <p:tags r:id="rId73"/>
            </p:custDataLst>
          </p:nvPr>
        </p:nvSpPr>
        <p:spPr>
          <a:xfrm rot="15257670">
            <a:off x="12722463" y="555606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1" name="PA-4-Point Star 440"/>
          <p:cNvSpPr/>
          <p:nvPr>
            <p:custDataLst>
              <p:tags r:id="rId74"/>
            </p:custDataLst>
          </p:nvPr>
        </p:nvSpPr>
        <p:spPr>
          <a:xfrm rot="16200000">
            <a:off x="8225770" y="73701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7" name="PA-4-Point Star 456"/>
          <p:cNvSpPr/>
          <p:nvPr>
            <p:custDataLst>
              <p:tags r:id="rId75"/>
            </p:custDataLst>
          </p:nvPr>
        </p:nvSpPr>
        <p:spPr>
          <a:xfrm rot="15257670">
            <a:off x="9567374" y="771427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3" name="PA-4-Point Star 462"/>
          <p:cNvSpPr/>
          <p:nvPr>
            <p:custDataLst>
              <p:tags r:id="rId76"/>
            </p:custDataLst>
          </p:nvPr>
        </p:nvSpPr>
        <p:spPr>
          <a:xfrm>
            <a:off x="3837967" y="6117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5" name="PA-4-Point Star 464"/>
          <p:cNvSpPr/>
          <p:nvPr>
            <p:custDataLst>
              <p:tags r:id="rId77"/>
            </p:custDataLst>
          </p:nvPr>
        </p:nvSpPr>
        <p:spPr>
          <a:xfrm rot="13694776">
            <a:off x="4739603" y="253858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6" name="PA-4-Point Star 465"/>
          <p:cNvSpPr/>
          <p:nvPr>
            <p:custDataLst>
              <p:tags r:id="rId78"/>
            </p:custDataLst>
          </p:nvPr>
        </p:nvSpPr>
        <p:spPr>
          <a:xfrm>
            <a:off x="-874734" y="53234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8" name="PA-4-Point Star 467"/>
          <p:cNvSpPr/>
          <p:nvPr>
            <p:custDataLst>
              <p:tags r:id="rId79"/>
            </p:custDataLst>
          </p:nvPr>
        </p:nvSpPr>
        <p:spPr>
          <a:xfrm>
            <a:off x="2292038" y="-375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9" name="PA-4-Point Star 468"/>
          <p:cNvSpPr/>
          <p:nvPr>
            <p:custDataLst>
              <p:tags r:id="rId80"/>
            </p:custDataLst>
          </p:nvPr>
        </p:nvSpPr>
        <p:spPr>
          <a:xfrm rot="13694776">
            <a:off x="-571439" y="100502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0" name="PA-4-Point Star 469"/>
          <p:cNvSpPr/>
          <p:nvPr>
            <p:custDataLst>
              <p:tags r:id="rId81"/>
            </p:custDataLst>
          </p:nvPr>
        </p:nvSpPr>
        <p:spPr>
          <a:xfrm rot="13694776">
            <a:off x="-709586" y="132078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2" name="PA-4-Point Star 471"/>
          <p:cNvSpPr/>
          <p:nvPr>
            <p:custDataLst>
              <p:tags r:id="rId82"/>
            </p:custDataLst>
          </p:nvPr>
        </p:nvSpPr>
        <p:spPr>
          <a:xfrm rot="13694776">
            <a:off x="-1058241" y="11497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3" name="PA-4-Point Star 472"/>
          <p:cNvSpPr/>
          <p:nvPr>
            <p:custDataLst>
              <p:tags r:id="rId83"/>
            </p:custDataLst>
          </p:nvPr>
        </p:nvSpPr>
        <p:spPr>
          <a:xfrm rot="13694776">
            <a:off x="-578017" y="137341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4" name="PA-4-Point Star 473"/>
          <p:cNvSpPr/>
          <p:nvPr>
            <p:custDataLst>
              <p:tags r:id="rId84"/>
            </p:custDataLst>
          </p:nvPr>
        </p:nvSpPr>
        <p:spPr>
          <a:xfrm>
            <a:off x="-347675" y="201672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1" name="PA-4-Point Star 480"/>
          <p:cNvSpPr/>
          <p:nvPr>
            <p:custDataLst>
              <p:tags r:id="rId85"/>
            </p:custDataLst>
          </p:nvPr>
        </p:nvSpPr>
        <p:spPr>
          <a:xfrm>
            <a:off x="4002426" y="-49141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2" name="PA-4-Point Star 481"/>
          <p:cNvSpPr/>
          <p:nvPr>
            <p:custDataLst>
              <p:tags r:id="rId86"/>
            </p:custDataLst>
          </p:nvPr>
        </p:nvSpPr>
        <p:spPr>
          <a:xfrm>
            <a:off x="3041977" y="-32695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3" name="PA-4-Point Star 482"/>
          <p:cNvSpPr/>
          <p:nvPr>
            <p:custDataLst>
              <p:tags r:id="rId87"/>
            </p:custDataLst>
          </p:nvPr>
        </p:nvSpPr>
        <p:spPr>
          <a:xfrm rot="13694776">
            <a:off x="4509357" y="23741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2" name="PA-4-Point Star 501"/>
          <p:cNvSpPr/>
          <p:nvPr>
            <p:custDataLst>
              <p:tags r:id="rId88"/>
            </p:custDataLst>
          </p:nvPr>
        </p:nvSpPr>
        <p:spPr>
          <a:xfrm rot="13694776">
            <a:off x="-999821" y="466694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3" name="PA-4-Point Star 502"/>
          <p:cNvSpPr/>
          <p:nvPr>
            <p:custDataLst>
              <p:tags r:id="rId89"/>
            </p:custDataLst>
          </p:nvPr>
        </p:nvSpPr>
        <p:spPr>
          <a:xfrm rot="13694776">
            <a:off x="4502780" y="259778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4" name="PA-4-Point Star 503"/>
          <p:cNvSpPr/>
          <p:nvPr>
            <p:custDataLst>
              <p:tags r:id="rId90"/>
            </p:custDataLst>
          </p:nvPr>
        </p:nvSpPr>
        <p:spPr>
          <a:xfrm>
            <a:off x="223272" y="-59169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5" name="PA-4-Point Star 504"/>
          <p:cNvSpPr/>
          <p:nvPr>
            <p:custDataLst>
              <p:tags r:id="rId91"/>
            </p:custDataLst>
          </p:nvPr>
        </p:nvSpPr>
        <p:spPr>
          <a:xfrm>
            <a:off x="-1249704" y="569838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9" name="PA-4-Point Star 528"/>
          <p:cNvSpPr/>
          <p:nvPr>
            <p:custDataLst>
              <p:tags r:id="rId92"/>
            </p:custDataLst>
          </p:nvPr>
        </p:nvSpPr>
        <p:spPr>
          <a:xfrm rot="13694776">
            <a:off x="4476465" y="243990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1" name="PA-4-Point Star 530"/>
          <p:cNvSpPr/>
          <p:nvPr>
            <p:custDataLst>
              <p:tags r:id="rId93"/>
            </p:custDataLst>
          </p:nvPr>
        </p:nvSpPr>
        <p:spPr>
          <a:xfrm>
            <a:off x="3153811" y="-41905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2" name="PA-4-Point Star 531"/>
          <p:cNvSpPr/>
          <p:nvPr>
            <p:custDataLst>
              <p:tags r:id="rId94"/>
            </p:custDataLst>
          </p:nvPr>
        </p:nvSpPr>
        <p:spPr>
          <a:xfrm>
            <a:off x="3634035" y="-19538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3" name="PA-4-Point Star 532"/>
          <p:cNvSpPr/>
          <p:nvPr>
            <p:custDataLst>
              <p:tags r:id="rId95"/>
            </p:custDataLst>
          </p:nvPr>
        </p:nvSpPr>
        <p:spPr>
          <a:xfrm rot="13694776">
            <a:off x="-966930" y="435118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4" name="PA-4-Point Star 533"/>
          <p:cNvSpPr/>
          <p:nvPr>
            <p:custDataLst>
              <p:tags r:id="rId96"/>
            </p:custDataLst>
          </p:nvPr>
        </p:nvSpPr>
        <p:spPr>
          <a:xfrm rot="13694776">
            <a:off x="-808262" y="110370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5" name="PA-4-Point Star 534"/>
          <p:cNvSpPr/>
          <p:nvPr>
            <p:custDataLst>
              <p:tags r:id="rId97"/>
            </p:custDataLst>
          </p:nvPr>
        </p:nvSpPr>
        <p:spPr>
          <a:xfrm>
            <a:off x="-651069" y="56062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9" name="PA-4-Point Star 538"/>
          <p:cNvSpPr/>
          <p:nvPr>
            <p:custDataLst>
              <p:tags r:id="rId98"/>
            </p:custDataLst>
          </p:nvPr>
        </p:nvSpPr>
        <p:spPr>
          <a:xfrm>
            <a:off x="328526" y="-6969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2" name="PA-4-Point Star 541"/>
          <p:cNvSpPr/>
          <p:nvPr>
            <p:custDataLst>
              <p:tags r:id="rId99"/>
            </p:custDataLst>
          </p:nvPr>
        </p:nvSpPr>
        <p:spPr>
          <a:xfrm>
            <a:off x="2285459" y="5459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3" name="PA-4-Point Star 542"/>
          <p:cNvSpPr/>
          <p:nvPr>
            <p:custDataLst>
              <p:tags r:id="rId100"/>
            </p:custDataLst>
          </p:nvPr>
        </p:nvSpPr>
        <p:spPr>
          <a:xfrm rot="13694776">
            <a:off x="-1196389" y="118922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5" name="PA-4-Point Star 544"/>
          <p:cNvSpPr/>
          <p:nvPr>
            <p:custDataLst>
              <p:tags r:id="rId101"/>
            </p:custDataLst>
          </p:nvPr>
        </p:nvSpPr>
        <p:spPr>
          <a:xfrm>
            <a:off x="3120917" y="-2874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0" name="PA-4-Point Star 559"/>
          <p:cNvSpPr/>
          <p:nvPr>
            <p:custDataLst>
              <p:tags r:id="rId102"/>
            </p:custDataLst>
          </p:nvPr>
        </p:nvSpPr>
        <p:spPr>
          <a:xfrm>
            <a:off x="3361858" y="-66142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1" name="PA-4-Point Star 560"/>
          <p:cNvSpPr/>
          <p:nvPr>
            <p:custDataLst>
              <p:tags r:id="rId103"/>
            </p:custDataLst>
          </p:nvPr>
        </p:nvSpPr>
        <p:spPr>
          <a:xfrm>
            <a:off x="2479263" y="-66142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2" name="PA-4-Point Star 561"/>
          <p:cNvSpPr/>
          <p:nvPr>
            <p:custDataLst>
              <p:tags r:id="rId104"/>
            </p:custDataLst>
          </p:nvPr>
        </p:nvSpPr>
        <p:spPr>
          <a:xfrm>
            <a:off x="-694732" y="185261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8" name="PA-4-Point Star 567"/>
          <p:cNvSpPr/>
          <p:nvPr>
            <p:custDataLst>
              <p:tags r:id="rId105"/>
            </p:custDataLst>
          </p:nvPr>
        </p:nvSpPr>
        <p:spPr>
          <a:xfrm>
            <a:off x="-993911" y="177903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0" name="PA-4-Point Star 569"/>
          <p:cNvSpPr/>
          <p:nvPr>
            <p:custDataLst>
              <p:tags r:id="rId106"/>
            </p:custDataLst>
          </p:nvPr>
        </p:nvSpPr>
        <p:spPr>
          <a:xfrm>
            <a:off x="-811031" y="2152744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1" name="PA-4-Point Star 570"/>
          <p:cNvSpPr/>
          <p:nvPr>
            <p:custDataLst>
              <p:tags r:id="rId107"/>
            </p:custDataLst>
          </p:nvPr>
        </p:nvSpPr>
        <p:spPr>
          <a:xfrm>
            <a:off x="-842836" y="2780897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2" name="PA-4-Point Star 571"/>
          <p:cNvSpPr/>
          <p:nvPr>
            <p:custDataLst>
              <p:tags r:id="rId108"/>
            </p:custDataLst>
          </p:nvPr>
        </p:nvSpPr>
        <p:spPr>
          <a:xfrm>
            <a:off x="-1411295" y="7320855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3" name="PA-4-Point Star 572"/>
          <p:cNvSpPr/>
          <p:nvPr>
            <p:custDataLst>
              <p:tags r:id="rId109"/>
            </p:custDataLst>
          </p:nvPr>
        </p:nvSpPr>
        <p:spPr>
          <a:xfrm>
            <a:off x="4225824" y="740226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7" name="PA-4-Point Star 586"/>
          <p:cNvSpPr/>
          <p:nvPr>
            <p:custDataLst>
              <p:tags r:id="rId110"/>
            </p:custDataLst>
          </p:nvPr>
        </p:nvSpPr>
        <p:spPr>
          <a:xfrm rot="8294776">
            <a:off x="-859688" y="4374360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0" name="PA-4-Point Star 589"/>
          <p:cNvSpPr/>
          <p:nvPr>
            <p:custDataLst>
              <p:tags r:id="rId111"/>
            </p:custDataLst>
          </p:nvPr>
        </p:nvSpPr>
        <p:spPr>
          <a:xfrm rot="8294776">
            <a:off x="12236491" y="82012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1" name="PA-4-Point Star 590"/>
          <p:cNvSpPr/>
          <p:nvPr>
            <p:custDataLst>
              <p:tags r:id="rId112"/>
            </p:custDataLst>
          </p:nvPr>
        </p:nvSpPr>
        <p:spPr>
          <a:xfrm rot="16200000">
            <a:off x="12604980" y="1720167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2" name="PA-4-Point Star 591"/>
          <p:cNvSpPr/>
          <p:nvPr>
            <p:custDataLst>
              <p:tags r:id="rId113"/>
            </p:custDataLst>
          </p:nvPr>
        </p:nvSpPr>
        <p:spPr>
          <a:xfrm rot="16200000">
            <a:off x="3004408" y="704445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6" name="PA-4-Point Star 595"/>
          <p:cNvSpPr/>
          <p:nvPr>
            <p:custDataLst>
              <p:tags r:id="rId114"/>
            </p:custDataLst>
          </p:nvPr>
        </p:nvSpPr>
        <p:spPr>
          <a:xfrm rot="8294776">
            <a:off x="12236490" y="2495122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7" name="PA-4-Point Star 596"/>
          <p:cNvSpPr/>
          <p:nvPr>
            <p:custDataLst>
              <p:tags r:id="rId115"/>
            </p:custDataLst>
          </p:nvPr>
        </p:nvSpPr>
        <p:spPr>
          <a:xfrm rot="16200000">
            <a:off x="7117397" y="-64362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8" name="PA-4-Point Star 597"/>
          <p:cNvSpPr/>
          <p:nvPr>
            <p:custDataLst>
              <p:tags r:id="rId116"/>
            </p:custDataLst>
          </p:nvPr>
        </p:nvSpPr>
        <p:spPr>
          <a:xfrm rot="16200000">
            <a:off x="5058009" y="-715188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9" name="PA-4-Point Star 598"/>
          <p:cNvSpPr/>
          <p:nvPr>
            <p:custDataLst>
              <p:tags r:id="rId117"/>
            </p:custDataLst>
          </p:nvPr>
        </p:nvSpPr>
        <p:spPr>
          <a:xfrm rot="16200000">
            <a:off x="3602920" y="-659529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7"/>
          <p:cNvSpPr txBox="1"/>
          <p:nvPr/>
        </p:nvSpPr>
        <p:spPr>
          <a:xfrm>
            <a:off x="-48577" y="213995"/>
            <a:ext cx="5085715" cy="52197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b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《HSK</a:t>
            </a:r>
            <a:r>
              <a:rPr lang="zh-CN" altLang="en-US" sz="2800" b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标准教程</a:t>
            </a:r>
            <a:r>
              <a:rPr lang="en-US" altLang="zh-CN" sz="2800" b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5--</a:t>
            </a:r>
            <a:r>
              <a:rPr lang="zh-CN" altLang="en-US" sz="2800" b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第一课</a:t>
            </a:r>
            <a:r>
              <a:rPr lang="en-US" altLang="zh-CN" sz="2800" b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》</a:t>
            </a:r>
            <a:endParaRPr lang="en-US" altLang="zh-CN" sz="2800" b="1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38243" y="702214"/>
            <a:ext cx="388112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HSK Standard  Course 5  Lesson 1</a:t>
            </a:r>
            <a:endParaRPr lang="en-US" altLang="zh-CN" b="1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1201913" y="2576830"/>
            <a:ext cx="9659087" cy="2916646"/>
            <a:chOff x="1893" y="4058"/>
            <a:chExt cx="15211" cy="4593"/>
          </a:xfrm>
        </p:grpSpPr>
        <p:grpSp>
          <p:nvGrpSpPr>
            <p:cNvPr id="14" name="组合 13"/>
            <p:cNvGrpSpPr/>
            <p:nvPr/>
          </p:nvGrpSpPr>
          <p:grpSpPr>
            <a:xfrm>
              <a:off x="1893" y="4058"/>
              <a:ext cx="15211" cy="4593"/>
              <a:chOff x="-96" y="3669"/>
              <a:chExt cx="18916" cy="5713"/>
            </a:xfrm>
          </p:grpSpPr>
          <p:sp>
            <p:nvSpPr>
              <p:cNvPr id="10" name="圆角矩形 9"/>
              <p:cNvSpPr/>
              <p:nvPr/>
            </p:nvSpPr>
            <p:spPr>
              <a:xfrm>
                <a:off x="-96" y="3669"/>
                <a:ext cx="18744" cy="5713"/>
              </a:xfrm>
              <a:prstGeom prst="roundRect">
                <a:avLst/>
              </a:prstGeom>
              <a:solidFill>
                <a:schemeClr val="bg1">
                  <a:alpha val="6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grpSp>
            <p:nvGrpSpPr>
              <p:cNvPr id="8" name="组合 7"/>
              <p:cNvGrpSpPr/>
              <p:nvPr/>
            </p:nvGrpSpPr>
            <p:grpSpPr>
              <a:xfrm>
                <a:off x="-96" y="4499"/>
                <a:ext cx="18916" cy="2928"/>
                <a:chOff x="3051" y="4499"/>
                <a:chExt cx="18916" cy="2928"/>
              </a:xfrm>
            </p:grpSpPr>
            <p:grpSp>
              <p:nvGrpSpPr>
                <p:cNvPr id="3" name="组合 2"/>
                <p:cNvGrpSpPr/>
                <p:nvPr/>
              </p:nvGrpSpPr>
              <p:grpSpPr>
                <a:xfrm rot="0">
                  <a:off x="6731" y="6525"/>
                  <a:ext cx="15064" cy="902"/>
                  <a:chOff x="8865" y="6525"/>
                  <a:chExt cx="15064" cy="902"/>
                </a:xfrm>
              </p:grpSpPr>
              <p:sp>
                <p:nvSpPr>
                  <p:cNvPr id="15" name="矩形 14"/>
                  <p:cNvSpPr/>
                  <p:nvPr/>
                </p:nvSpPr>
                <p:spPr>
                  <a:xfrm>
                    <a:off x="8865" y="6525"/>
                    <a:ext cx="3417" cy="902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p>
                    <a:pPr algn="l"/>
                    <a:r>
                      <a:rPr lang="en-US" altLang="zh-CN" sz="240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</a:rPr>
                      <a:t>Lesson 1</a:t>
                    </a:r>
                    <a:endParaRPr lang="en-US" altLang="zh-CN" sz="2400" dirty="0" smtClean="0">
                      <a:solidFill>
                        <a:schemeClr val="bg1">
                          <a:lumMod val="50000"/>
                        </a:schemeClr>
                      </a:solidFill>
                      <a:latin typeface="华文细黑" panose="02010600040101010101" pitchFamily="2" charset="-122"/>
                      <a:ea typeface="华文细黑" panose="02010600040101010101" pitchFamily="2" charset="-122"/>
                    </a:endParaRPr>
                  </a:p>
                </p:txBody>
              </p:sp>
              <p:sp>
                <p:nvSpPr>
                  <p:cNvPr id="18" name="矩形 17"/>
                  <p:cNvSpPr/>
                  <p:nvPr/>
                </p:nvSpPr>
                <p:spPr>
                  <a:xfrm>
                    <a:off x="15133" y="6525"/>
                    <a:ext cx="8796" cy="902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p>
                    <a:r>
                      <a:rPr lang="en-US" sz="240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</a:rPr>
                      <a:t>D</a:t>
                    </a:r>
                    <a:r>
                      <a:rPr lang="en-US" sz="240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</a:rPr>
                      <a:t>etails of </a:t>
                    </a:r>
                    <a:r>
                      <a:rPr lang="en-US" sz="240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</a:rPr>
                      <a:t>love</a:t>
                    </a:r>
                    <a:endParaRPr lang="en-US" sz="2400" dirty="0" smtClean="0">
                      <a:solidFill>
                        <a:schemeClr val="bg1">
                          <a:lumMod val="50000"/>
                        </a:schemeClr>
                      </a:solidFill>
                      <a:latin typeface="华文细黑" panose="02010600040101010101" pitchFamily="2" charset="-122"/>
                      <a:ea typeface="华文细黑" panose="02010600040101010101" pitchFamily="2" charset="-122"/>
                    </a:endParaRPr>
                  </a:p>
                </p:txBody>
              </p:sp>
            </p:grpSp>
            <p:sp>
              <p:nvSpPr>
                <p:cNvPr id="6" name="文本框 7"/>
                <p:cNvSpPr txBox="1"/>
                <p:nvPr/>
              </p:nvSpPr>
              <p:spPr>
                <a:xfrm>
                  <a:off x="3051" y="4499"/>
                  <a:ext cx="18916" cy="244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p>
                  <a:pPr marL="0" marR="0" lvl="0" indent="0" algn="ctr" defTabSz="914400" rtl="0" fontAlgn="auto">
                    <a:lnSpc>
                      <a:spcPts val="902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zh-CN" altLang="en-US" sz="6600" b="1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第</a:t>
                  </a:r>
                  <a:r>
                    <a:rPr kumimoji="0" lang="en-US" altLang="zh-CN" sz="6600" b="1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1</a:t>
                  </a:r>
                  <a:r>
                    <a:rPr kumimoji="0" lang="zh-CN" altLang="en-US" sz="6600" b="1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课  爱的</a:t>
                  </a:r>
                  <a:r>
                    <a:rPr kumimoji="0" lang="zh-CN" altLang="en-US" sz="6600" b="1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细节</a:t>
                  </a:r>
                  <a:endParaRPr kumimoji="0" lang="zh-CN" altLang="en-US" sz="660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华文楷体" panose="02010600040101010101" charset="-122"/>
                    <a:ea typeface="华文楷体" panose="02010600040101010101" charset="-122"/>
                    <a:cs typeface="华文楷体" panose="02010600040101010101" charset="-122"/>
                  </a:endParaRPr>
                </a:p>
              </p:txBody>
            </p:sp>
          </p:grpSp>
        </p:grpSp>
        <p:sp>
          <p:nvSpPr>
            <p:cNvPr id="7" name="矩形 6"/>
            <p:cNvSpPr/>
            <p:nvPr/>
          </p:nvSpPr>
          <p:spPr>
            <a:xfrm>
              <a:off x="2071" y="7368"/>
              <a:ext cx="14751" cy="1113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algn="ctr"/>
              <a:r>
                <a:rPr lang="en-US" altLang="zh-CN" sz="4000" b="1" noProof="0" dirty="0" smtClean="0">
                  <a:ln>
                    <a:noFill/>
                  </a:ln>
                  <a:solidFill>
                    <a:srgbClr val="9F313C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Part 3</a:t>
              </a:r>
              <a:endParaRPr lang="en-US" sz="4000" dirty="0" smtClean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pic>
        <p:nvPicPr>
          <p:cNvPr id="4" name="图片 3" descr="1"/>
          <p:cNvPicPr>
            <a:picLocks noChangeAspect="1"/>
          </p:cNvPicPr>
          <p:nvPr/>
        </p:nvPicPr>
        <p:blipFill>
          <a:blip r:embed="rId118"/>
          <a:stretch>
            <a:fillRect/>
          </a:stretch>
        </p:blipFill>
        <p:spPr>
          <a:xfrm>
            <a:off x="10681970" y="5398770"/>
            <a:ext cx="1459230" cy="14592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9700"/>
    </mc:Choice>
    <mc:Fallback>
      <p:transition spd="slow" advTm="5097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repeatCount="indefinite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5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6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53" presetClass="entr" presetSubtype="528" repeatCount="indefinite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5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6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53" presetClass="entr" presetSubtype="528" repeatCount="indefinite" fill="hold" grpId="0" nodeType="withEffect">
                                  <p:stCondLst>
                                    <p:cond delay="507"/>
                                  </p:stCondLst>
                                  <p:childTnLst>
                                    <p:set>
                                      <p:cBhvr>
                                        <p:cTn id="20" dur="64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64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53" presetClass="entr" presetSubtype="528" repeatCount="indefinite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7" dur="5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8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53" presetClass="entr" presetSubtype="528" repeatCount="indefinite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4" dur="6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6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53" presetClass="entr" presetSubtype="528" repeatCount="indefinite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1" dur="6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68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53" presetClass="entr" presetSubtype="528" repeatCount="indefinite" fill="hold" grpId="0" nodeType="withEffect">
                                  <p:stCondLst>
                                    <p:cond delay="244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153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53" presetClass="entr" presetSubtype="528" repeatCount="indefinite" fill="hold" grpId="0" nodeType="withEffect">
                                  <p:stCondLst>
                                    <p:cond delay="1334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6175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53" presetClass="entr" presetSubtype="528" repeatCount="indefinite" fill="hold" grpId="0" nodeType="withEffect">
                                  <p:stCondLst>
                                    <p:cond delay="1892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142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53" presetClass="entr" presetSubtype="528" repeatCount="indefinite" fill="hold" grpId="0" nodeType="withEffect">
                                  <p:stCondLst>
                                    <p:cond delay="907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232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53" presetClass="entr" presetSubtype="528" repeatCount="indefinite" fill="hold" grpId="0" nodeType="withEffect">
                                  <p:stCondLst>
                                    <p:cond delay="317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737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53" presetClass="entr" presetSubtype="528" repeatCount="indefinite" fill="hold" grpId="0" nodeType="withEffect">
                                  <p:stCondLst>
                                    <p:cond delay="1699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6663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53" presetClass="entr" presetSubtype="528" repeatCount="indefinite" fill="hold" grpId="0" nodeType="withEffect">
                                  <p:stCondLst>
                                    <p:cond delay="1993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24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53" presetClass="entr" presetSubtype="528" repeatCount="indefinite" fill="hold" grpId="0" nodeType="withEffect">
                                  <p:stCondLst>
                                    <p:cond delay="1408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7466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53" presetClass="entr" presetSubtype="528" repeatCount="indefinite" fill="hold" grpId="0" nodeType="withEffect">
                                  <p:stCondLst>
                                    <p:cond delay="1034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6672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53" presetClass="entr" presetSubtype="528" repeatCount="indefinite" fill="hold" grpId="0" nodeType="withEffect">
                                  <p:stCondLst>
                                    <p:cond delay="57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637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53" presetClass="entr" presetSubtype="528" repeatCount="indefinite" fill="hold" grpId="0" nodeType="withEffect">
                                  <p:stCondLst>
                                    <p:cond delay="1978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644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53" presetClass="entr" presetSubtype="528" repeatCount="indefinite" fill="hold" grpId="0" nodeType="withEffect">
                                  <p:stCondLst>
                                    <p:cond delay="136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6172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9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53" presetClass="entr" presetSubtype="528" repeatCount="indefinite" fill="hold" grpId="0" nodeType="withEffect">
                                  <p:stCondLst>
                                    <p:cond delay="177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5" dur="618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6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53" presetClass="entr" presetSubtype="528" repeatCount="indefinite" fill="hold" grpId="0" nodeType="withEffect">
                                  <p:stCondLst>
                                    <p:cond delay="1791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0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5546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3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53" presetClass="entr" presetSubtype="528" repeatCount="indefinite" fill="hold" grpId="0" nodeType="withEffect">
                                  <p:stCondLst>
                                    <p:cond delay="731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6797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0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2" presetID="53" presetClass="entr" presetSubtype="528" repeatCount="indefinite" fill="hold" grpId="0" nodeType="withEffect">
                                  <p:stCondLst>
                                    <p:cond delay="1855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4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6" dur="7034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7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9" presetID="53" presetClass="entr" presetSubtype="528" repeatCount="indefinite" fill="hold" grpId="0" nodeType="withEffect">
                                  <p:stCondLst>
                                    <p:cond delay="56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1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3" dur="6907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4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6" presetID="53" presetClass="entr" presetSubtype="528" repeatCount="indefinite" fill="hold" grpId="0" nodeType="withEffect">
                                  <p:stCondLst>
                                    <p:cond delay="595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8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0" dur="506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1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3" presetID="53" presetClass="entr" presetSubtype="528" repeatCount="indefinite" fill="hold" grpId="0" nodeType="withEffect">
                                  <p:stCondLst>
                                    <p:cond delay="1481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7" dur="5366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8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0" presetID="53" presetClass="entr" presetSubtype="528" repeatCount="indefinite" fill="hold" grpId="0" nodeType="withEffect">
                                  <p:stCondLst>
                                    <p:cond delay="1091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2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4" dur="5755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5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7" presetID="53" presetClass="entr" presetSubtype="528" repeatCount="indefinite" fill="hold" grpId="0" nodeType="withEffect">
                                  <p:stCondLst>
                                    <p:cond delay="334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9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1" dur="746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2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4" presetID="53" presetClass="entr" presetSubtype="528" repeatCount="indefinite" fill="hold" grpId="0" nodeType="withEffect">
                                  <p:stCondLst>
                                    <p:cond delay="1852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6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8" dur="5254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9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1" presetID="53" presetClass="entr" presetSubtype="528" repeatCount="indefinite" fill="hold" grpId="0" nodeType="withEffect">
                                  <p:stCondLst>
                                    <p:cond delay="657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3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5" dur="6642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6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8" presetID="53" presetClass="entr" presetSubtype="528" repeatCount="indefinite" fill="hold" grpId="0" nodeType="withEffect">
                                  <p:stCondLst>
                                    <p:cond delay="1083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0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1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2" dur="5889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3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5" presetID="53" presetClass="entr" presetSubtype="528" repeatCount="indefinite" fill="hold" grpId="0" nodeType="withEffect">
                                  <p:stCondLst>
                                    <p:cond delay="854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7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9" dur="5408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0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1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2" presetID="53" presetClass="entr" presetSubtype="528" repeatCount="indefinite" fill="hold" grpId="0" nodeType="withEffect">
                                  <p:stCondLst>
                                    <p:cond delay="793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4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5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6" dur="5173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7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8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9" presetID="53" presetClass="entr" presetSubtype="528" repeatCount="indefinite" fill="hold" grpId="0" nodeType="withEffect">
                                  <p:stCondLst>
                                    <p:cond delay="367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1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2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3" dur="6982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4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5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6" presetID="53" presetClass="entr" presetSubtype="528" repeatCount="indefinite" fill="hold" grpId="0" nodeType="withEffect">
                                  <p:stCondLst>
                                    <p:cond delay="232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8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9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0" dur="6854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1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2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3" presetID="53" presetClass="entr" presetSubtype="528" repeatCount="indefinite" fill="hold" grpId="0" nodeType="withEffect">
                                  <p:stCondLst>
                                    <p:cond delay="1449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5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6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7" dur="704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8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9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0" presetID="53" presetClass="entr" presetSubtype="528" repeatCount="indefinite" fill="hold" grpId="0" nodeType="withEffect">
                                  <p:stCondLst>
                                    <p:cond delay="1214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2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3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4" dur="6173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5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6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7" presetID="53" presetClass="entr" presetSubtype="528" repeatCount="indefinite" fill="hold" grpId="0" nodeType="withEffect">
                                  <p:stCondLst>
                                    <p:cond delay="1303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9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0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1" dur="6273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2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3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4" presetID="53" presetClass="entr" presetSubtype="528" repeatCount="indefinite" fill="hold" grpId="0" nodeType="withEffect">
                                  <p:stCondLst>
                                    <p:cond delay="1802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6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7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8" dur="6866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9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0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1" presetID="53" presetClass="entr" presetSubtype="528" repeatCount="indefinite" fill="hold" grpId="0" nodeType="withEffect">
                                  <p:stCondLst>
                                    <p:cond delay="1083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3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4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5" dur="5969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6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7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8" presetID="53" presetClass="entr" presetSubtype="528" repeatCount="indefinite" fill="hold" grpId="0" nodeType="withEffect">
                                  <p:stCondLst>
                                    <p:cond delay="127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0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1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2" dur="7002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3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4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5" presetID="53" presetClass="entr" presetSubtype="528" repeatCount="indefinite" fill="hold" grpId="0" nodeType="withEffect">
                                  <p:stCondLst>
                                    <p:cond delay="1739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7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8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9" dur="737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0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1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2" presetID="53" presetClass="entr" presetSubtype="528" repeatCount="indefinite" fill="hold" grpId="0" nodeType="withEffect">
                                  <p:stCondLst>
                                    <p:cond delay="1018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4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5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6" dur="5261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7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8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9" presetID="53" presetClass="entr" presetSubtype="528" repeatCount="indefinite" fill="hold" grpId="0" nodeType="withEffect">
                                  <p:stCondLst>
                                    <p:cond delay="63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1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2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3" dur="6177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4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5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6" presetID="53" presetClass="entr" presetSubtype="528" repeatCount="indefinite" fill="hold" grpId="0" nodeType="withEffect">
                                  <p:stCondLst>
                                    <p:cond delay="149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8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9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0" dur="5255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1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2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3" presetID="53" presetClass="entr" presetSubtype="528" repeatCount="indefinite" fill="hold" grpId="0" nodeType="withEffect">
                                  <p:stCondLst>
                                    <p:cond delay="633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5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6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7" dur="5534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8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9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0" presetID="53" presetClass="entr" presetSubtype="528" repeatCount="indefinite" fill="hold" grpId="0" nodeType="withEffect">
                                  <p:stCondLst>
                                    <p:cond delay="377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2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3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4" dur="6932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5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6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7" presetID="53" presetClass="entr" presetSubtype="528" repeatCount="indefinite" fill="hold" grpId="0" nodeType="withEffect">
                                  <p:stCondLst>
                                    <p:cond delay="1461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9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0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1" dur="7218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2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3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4" presetID="53" presetClass="entr" presetSubtype="528" repeatCount="indefinite" fill="hold" grpId="0" nodeType="withEffect">
                                  <p:stCondLst>
                                    <p:cond delay="1078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6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7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8" dur="6826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9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0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1" presetID="53" presetClass="entr" presetSubtype="528" repeatCount="indefinite" fill="hold" grpId="0" nodeType="withEffect">
                                  <p:stCondLst>
                                    <p:cond delay="1447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3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4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5" dur="5322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6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7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8" presetID="53" presetClass="entr" presetSubtype="528" repeatCount="indefinite" fill="hold" grpId="0" nodeType="withEffect">
                                  <p:stCondLst>
                                    <p:cond delay="1654"/>
                                  </p:stCondLst>
                                  <p:childTnLs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0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1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2" dur="6922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3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4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5" presetID="53" presetClass="entr" presetSubtype="528" repeatCount="indefinite" fill="hold" grpId="0" nodeType="withEffect">
                                  <p:stCondLst>
                                    <p:cond delay="487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7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8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9" dur="7039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0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1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2" presetID="53" presetClass="entr" presetSubtype="528" repeatCount="indefinite" fill="hold" grpId="0" nodeType="withEffect">
                                  <p:stCondLst>
                                    <p:cond delay="1043"/>
                                  </p:stCondLst>
                                  <p:childTnLst>
                                    <p:set>
                                      <p:cBhvr>
                                        <p:cTn id="3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4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5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6" dur="6539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7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8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9" presetID="53" presetClass="entr" presetSubtype="528" repeatCount="indefinite" fill="hold" grpId="0" nodeType="withEffect">
                                  <p:stCondLst>
                                    <p:cond delay="502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1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2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3" dur="5392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4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5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6" presetID="53" presetClass="entr" presetSubtype="528" repeatCount="indefinite" fill="hold" grpId="0" nodeType="withEffect">
                                  <p:stCondLst>
                                    <p:cond delay="820"/>
                                  </p:stCondLst>
                                  <p:childTnLst>
                                    <p:set>
                                      <p:cBhvr>
                                        <p:cTn id="3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8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9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0" dur="5326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1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2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3" presetID="53" presetClass="entr" presetSubtype="528" repeatCount="indefinite" fill="hold" grpId="0" nodeType="withEffect">
                                  <p:stCondLst>
                                    <p:cond delay="1436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5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6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7" dur="5561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8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9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0" presetID="53" presetClass="entr" presetSubtype="528" repeatCount="indefinite" fill="hold" grpId="0" nodeType="withEffect">
                                  <p:stCondLst>
                                    <p:cond delay="1228"/>
                                  </p:stCondLst>
                                  <p:childTnLst>
                                    <p:set>
                                      <p:cBhvr>
                                        <p:cTn id="3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2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3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4" dur="6911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5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6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7" presetID="53" presetClass="entr" presetSubtype="528" repeatCount="indefinite" fill="hold" grpId="0" nodeType="withEffect">
                                  <p:stCondLst>
                                    <p:cond delay="904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9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0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1" dur="5869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2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3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4" presetID="53" presetClass="entr" presetSubtype="528" repeatCount="indefinite" fill="hold" grpId="0" nodeType="withEffect">
                                  <p:stCondLst>
                                    <p:cond delay="603"/>
                                  </p:stCondLst>
                                  <p:childTnLst>
                                    <p:set>
                                      <p:cBhvr>
                                        <p:cTn id="4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6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7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8" dur="6813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9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0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1" presetID="53" presetClass="entr" presetSubtype="528" repeatCount="indefinite" fill="hold" grpId="0" nodeType="withEffect">
                                  <p:stCondLst>
                                    <p:cond delay="857"/>
                                  </p:stCondLst>
                                  <p:childTnLst>
                                    <p:set>
                                      <p:cBhvr>
                                        <p:cTn id="4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3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4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5" dur="5399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6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7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8" presetID="53" presetClass="entr" presetSubtype="528" repeatCount="indefinite" fill="hold" grpId="0" nodeType="withEffect">
                                  <p:stCondLst>
                                    <p:cond delay="1332"/>
                                  </p:stCondLst>
                                  <p:childTnLst>
                                    <p:set>
                                      <p:cBhvr>
                                        <p:cTn id="4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0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1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2" dur="698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3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4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5" presetID="53" presetClass="entr" presetSubtype="528" repeatCount="indefinite" fill="hold" grpId="0" nodeType="withEffect">
                                  <p:stCondLst>
                                    <p:cond delay="185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7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8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9" dur="5960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0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1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2" presetID="53" presetClass="entr" presetSubtype="528" repeatCount="indefinite" fill="hold" grpId="0" nodeType="withEffect">
                                  <p:stCondLst>
                                    <p:cond delay="464"/>
                                  </p:stCondLst>
                                  <p:childTnLst>
                                    <p:set>
                                      <p:cBhvr>
                                        <p:cTn id="4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4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5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6" dur="6406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7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8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9" presetID="53" presetClass="entr" presetSubtype="528" repeatCount="indefinite" fill="hold" grpId="0" nodeType="withEffect">
                                  <p:stCondLst>
                                    <p:cond delay="1093"/>
                                  </p:stCondLst>
                                  <p:childTnLst>
                                    <p:set>
                                      <p:cBhvr>
                                        <p:cTn id="4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1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2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3" dur="6713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4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5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6" presetID="53" presetClass="entr" presetSubtype="528" repeatCount="indefinite" fill="hold" grpId="0" nodeType="withEffect">
                                  <p:stCondLst>
                                    <p:cond delay="1754"/>
                                  </p:stCondLst>
                                  <p:childTnLst>
                                    <p:set>
                                      <p:cBhvr>
                                        <p:cTn id="4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8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9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0" dur="6271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1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2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3" presetID="53" presetClass="entr" presetSubtype="528" repeatCount="indefinite" fill="hold" grpId="0" nodeType="withEffect">
                                  <p:stCondLst>
                                    <p:cond delay="331"/>
                                  </p:stCondLst>
                                  <p:childTnLst>
                                    <p:set>
                                      <p:cBhvr>
                                        <p:cTn id="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5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6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7" dur="6081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8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9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0" presetID="53" presetClass="entr" presetSubtype="528" repeatCount="indefinite" fill="hold" grpId="0" nodeType="withEffect">
                                  <p:stCondLst>
                                    <p:cond delay="52"/>
                                  </p:stCondLst>
                                  <p:childTnLst>
                                    <p:set>
                                      <p:cBhvr>
                                        <p:cTn id="4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2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3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4" dur="6712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5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6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7" presetID="53" presetClass="entr" presetSubtype="528" repeatCount="indefinite" fill="hold" grpId="0" nodeType="withEffect">
                                  <p:stCondLst>
                                    <p:cond delay="35"/>
                                  </p:stCondLst>
                                  <p:childTnLst>
                                    <p:set>
                                      <p:cBhvr>
                                        <p:cTn id="4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9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0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1" dur="5135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2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3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4" presetID="53" presetClass="entr" presetSubtype="528" repeatCount="indefinite" fill="hold" grpId="0" nodeType="withEffect">
                                  <p:stCondLst>
                                    <p:cond delay="1810"/>
                                  </p:stCondLst>
                                  <p:childTnLst>
                                    <p:set>
                                      <p:cBhvr>
                                        <p:cTn id="4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6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7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8" dur="5463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9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0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1" presetID="53" presetClass="entr" presetSubtype="528" repeatCount="indefinite" fill="hold" grpId="0" nodeType="withEffect">
                                  <p:stCondLst>
                                    <p:cond delay="207"/>
                                  </p:stCondLst>
                                  <p:childTnLst>
                                    <p:set>
                                      <p:cBhvr>
                                        <p:cTn id="4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3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4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5" dur="5327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6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7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8" presetID="53" presetClass="entr" presetSubtype="528" repeatCount="indefinite" fill="hold" grpId="0" nodeType="withEffect">
                                  <p:stCondLst>
                                    <p:cond delay="852"/>
                                  </p:stCondLst>
                                  <p:childTnLst>
                                    <p:set>
                                      <p:cBhvr>
                                        <p:cTn id="4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0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1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2" dur="5099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3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4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5" presetID="53" presetClass="entr" presetSubtype="528" repeatCount="indefinite" fill="hold" grpId="0" nodeType="withEffect">
                                  <p:stCondLst>
                                    <p:cond delay="1482"/>
                                  </p:stCondLst>
                                  <p:childTnLst>
                                    <p:set>
                                      <p:cBhvr>
                                        <p:cTn id="4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7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8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9" dur="7073"/>
                                        <p:tgtEl>
                                          <p:spTgt spid="4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0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1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2" presetID="53" presetClass="entr" presetSubtype="528" repeatCount="indefinite" fill="hold" grpId="0" nodeType="withEffect">
                                  <p:stCondLst>
                                    <p:cond delay="176"/>
                                  </p:stCondLst>
                                  <p:childTnLst>
                                    <p:set>
                                      <p:cBhvr>
                                        <p:cTn id="5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4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5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6" dur="7201"/>
                                        <p:tgtEl>
                                          <p:spTgt spid="4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7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8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9" presetID="53" presetClass="entr" presetSubtype="528" repeatCount="indefinite" fill="hold" grpId="0" nodeType="withEffect">
                                  <p:stCondLst>
                                    <p:cond delay="157"/>
                                  </p:stCondLst>
                                  <p:childTnLst>
                                    <p:set>
                                      <p:cBhvr>
                                        <p:cTn id="5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1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2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3" dur="7468"/>
                                        <p:tgtEl>
                                          <p:spTgt spid="4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4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5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6" presetID="53" presetClass="entr" presetSubtype="528" repeatCount="indefinite" fill="hold" grpId="0" nodeType="withEffect">
                                  <p:stCondLst>
                                    <p:cond delay="234"/>
                                  </p:stCondLst>
                                  <p:childTnLst>
                                    <p:set>
                                      <p:cBhvr>
                                        <p:cTn id="5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8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9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0" dur="7485"/>
                                        <p:tgtEl>
                                          <p:spTgt spid="4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1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2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3" presetID="53" presetClass="entr" presetSubtype="528" repeatCount="indefinite" fill="hold" grpId="0" nodeType="withEffect">
                                  <p:stCondLst>
                                    <p:cond delay="1802"/>
                                  </p:stCondLst>
                                  <p:childTnLst>
                                    <p:set>
                                      <p:cBhvr>
                                        <p:cTn id="5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5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6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7" dur="6432"/>
                                        <p:tgtEl>
                                          <p:spTgt spid="4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8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9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0" presetID="53" presetClass="entr" presetSubtype="528" repeatCount="indefinite" fill="hold" grpId="0" nodeType="withEffect">
                                  <p:stCondLst>
                                    <p:cond delay="736"/>
                                  </p:stCondLst>
                                  <p:childTnLst>
                                    <p:set>
                                      <p:cBhvr>
                                        <p:cTn id="5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2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3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4" dur="5423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5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6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7" presetID="53" presetClass="entr" presetSubtype="528" repeatCount="indefinite" fill="hold" grpId="0" nodeType="withEffect">
                                  <p:stCondLst>
                                    <p:cond delay="482"/>
                                  </p:stCondLst>
                                  <p:childTnLst>
                                    <p:set>
                                      <p:cBhvr>
                                        <p:cTn id="5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9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0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1" dur="5102"/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2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3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4" presetID="53" presetClass="entr" presetSubtype="528" repeatCount="indefinite" fill="hold" grpId="0" nodeType="withEffect">
                                  <p:stCondLst>
                                    <p:cond delay="399"/>
                                  </p:stCondLst>
                                  <p:childTnLst>
                                    <p:set>
                                      <p:cBhvr>
                                        <p:cTn id="5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6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7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8" dur="5819"/>
                                        <p:tgtEl>
                                          <p:spTgt spid="4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9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0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1" presetID="53" presetClass="entr" presetSubtype="528" repeatCount="indefinite" fill="hold" grpId="0" nodeType="withEffect">
                                  <p:stCondLst>
                                    <p:cond delay="1338"/>
                                  </p:stCondLst>
                                  <p:childTnLst>
                                    <p:set>
                                      <p:cBhvr>
                                        <p:cTn id="5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3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4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5" dur="6554"/>
                                        <p:tgtEl>
                                          <p:spTgt spid="4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6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7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8" presetID="53" presetClass="entr" presetSubtype="528" repeatCount="indefinite" fill="hold" grpId="0" nodeType="withEffect">
                                  <p:stCondLst>
                                    <p:cond delay="245"/>
                                  </p:stCondLst>
                                  <p:childTnLst>
                                    <p:set>
                                      <p:cBhvr>
                                        <p:cTn id="5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0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1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2" dur="5853"/>
                                        <p:tgtEl>
                                          <p:spTgt spid="4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3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4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5" presetID="53" presetClass="entr" presetSubtype="528" repeatCount="indefinite" fill="hold" grpId="0" nodeType="withEffect">
                                  <p:stCondLst>
                                    <p:cond delay="1555"/>
                                  </p:stCondLst>
                                  <p:childTnLst>
                                    <p:set>
                                      <p:cBhvr>
                                        <p:cTn id="5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7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8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9" dur="5653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0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1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2" presetID="53" presetClass="entr" presetSubtype="528" repeatCount="indefinite" fill="hold" grpId="0" nodeType="withEffect">
                                  <p:stCondLst>
                                    <p:cond delay="1065"/>
                                  </p:stCondLst>
                                  <p:childTnLst>
                                    <p:set>
                                      <p:cBhvr>
                                        <p:cTn id="5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4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5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6" dur="7301"/>
                                        <p:tgtEl>
                                          <p:spTgt spid="4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7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8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9" presetID="53" presetClass="entr" presetSubtype="528" repeatCount="indefinite" fill="hold" grpId="0" nodeType="withEffect">
                                  <p:stCondLst>
                                    <p:cond delay="1298"/>
                                  </p:stCondLst>
                                  <p:childTnLst>
                                    <p:set>
                                      <p:cBhvr>
                                        <p:cTn id="5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1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2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3" dur="7173"/>
                                        <p:tgtEl>
                                          <p:spTgt spid="4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4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5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6" presetID="53" presetClass="entr" presetSubtype="528" repeatCount="indefinite" fill="hold" grpId="0" nodeType="withEffect">
                                  <p:stCondLst>
                                    <p:cond delay="1367"/>
                                  </p:stCondLst>
                                  <p:childTnLst>
                                    <p:set>
                                      <p:cBhvr>
                                        <p:cTn id="5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8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9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0" dur="6011"/>
                                        <p:tgtEl>
                                          <p:spTgt spid="4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1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2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3" presetID="53" presetClass="entr" presetSubtype="528" repeatCount="indefinite" fill="hold" grpId="0" nodeType="withEffect">
                                  <p:stCondLst>
                                    <p:cond delay="1243"/>
                                  </p:stCondLst>
                                  <p:childTnLst>
                                    <p:set>
                                      <p:cBhvr>
                                        <p:cTn id="5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5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6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7" dur="5785"/>
                                        <p:tgtEl>
                                          <p:spTgt spid="4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8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9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0" presetID="53" presetClass="entr" presetSubtype="528" repeatCount="indefinite" fill="hold" grpId="0" nodeType="withEffect">
                                  <p:stCondLst>
                                    <p:cond delay="273"/>
                                  </p:stCondLst>
                                  <p:childTnLst>
                                    <p:set>
                                      <p:cBhvr>
                                        <p:cTn id="6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2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3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4" dur="6234"/>
                                        <p:tgtEl>
                                          <p:spTgt spid="4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5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6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7" presetID="53" presetClass="entr" presetSubtype="528" repeatCount="indefinite" fill="hold" grpId="0" nodeType="withEffect">
                                  <p:stCondLst>
                                    <p:cond delay="1910"/>
                                  </p:stCondLst>
                                  <p:childTnLst>
                                    <p:set>
                                      <p:cBhvr>
                                        <p:cTn id="6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9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0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1" dur="7063"/>
                                        <p:tgtEl>
                                          <p:spTgt spid="5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2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3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4" presetID="53" presetClass="entr" presetSubtype="528" repeatCount="indefinite" fill="hold" grpId="0" nodeType="withEffect">
                                  <p:stCondLst>
                                    <p:cond delay="633"/>
                                  </p:stCondLst>
                                  <p:childTnLst>
                                    <p:set>
                                      <p:cBhvr>
                                        <p:cTn id="6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6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7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8" dur="5494"/>
                                        <p:tgtEl>
                                          <p:spTgt spid="5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9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0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1" presetID="53" presetClass="entr" presetSubtype="528" repeatCount="indefinite" fill="hold" grpId="0" nodeType="withEffect">
                                  <p:stCondLst>
                                    <p:cond delay="1769"/>
                                  </p:stCondLst>
                                  <p:childTnLst>
                                    <p:set>
                                      <p:cBhvr>
                                        <p:cTn id="6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3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4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5" dur="7135"/>
                                        <p:tgtEl>
                                          <p:spTgt spid="5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6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7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8" presetID="53" presetClass="entr" presetSubtype="528" repeatCount="indefinite" fill="hold" grpId="0" nodeType="withEffect">
                                  <p:stCondLst>
                                    <p:cond delay="552"/>
                                  </p:stCondLst>
                                  <p:childTnLst>
                                    <p:set>
                                      <p:cBhvr>
                                        <p:cTn id="6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0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1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2" dur="7132"/>
                                        <p:tgtEl>
                                          <p:spTgt spid="5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3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4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5" presetID="53" presetClass="entr" presetSubtype="528" repeatCount="indefinite" fill="hold" grpId="0" nodeType="withEffect">
                                  <p:stCondLst>
                                    <p:cond delay="1645"/>
                                  </p:stCondLst>
                                  <p:childTnLst>
                                    <p:set>
                                      <p:cBhvr>
                                        <p:cTn id="6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7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8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9" dur="5041"/>
                                        <p:tgtEl>
                                          <p:spTgt spid="5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0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1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2" presetID="53" presetClass="entr" presetSubtype="528" repeatCount="indefinite" fill="hold" grpId="0" nodeType="withEffect">
                                  <p:stCondLst>
                                    <p:cond delay="1934"/>
                                  </p:stCondLst>
                                  <p:childTnLst>
                                    <p:set>
                                      <p:cBhvr>
                                        <p:cTn id="6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4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5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6" dur="6965"/>
                                        <p:tgtEl>
                                          <p:spTgt spid="5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7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8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9" presetID="53" presetClass="entr" presetSubtype="528" repeatCount="indefinite" fill="hold" grpId="0" nodeType="withEffect">
                                  <p:stCondLst>
                                    <p:cond delay="775"/>
                                  </p:stCondLst>
                                  <p:childTnLst>
                                    <p:set>
                                      <p:cBhvr>
                                        <p:cTn id="6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1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2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3" dur="5313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4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5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6" presetID="53" presetClass="entr" presetSubtype="528" repeatCount="indefinite" fill="hold" grpId="0" nodeType="withEffect">
                                  <p:stCondLst>
                                    <p:cond delay="178"/>
                                  </p:stCondLst>
                                  <p:childTnLst>
                                    <p:set>
                                      <p:cBhvr>
                                        <p:cTn id="6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8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9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0" dur="563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1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2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3" presetID="53" presetClass="entr" presetSubtype="528" repeatCount="indefinite" fill="hold" grpId="0" nodeType="withEffect">
                                  <p:stCondLst>
                                    <p:cond delay="1402"/>
                                  </p:stCondLst>
                                  <p:childTnLst>
                                    <p:set>
                                      <p:cBhvr>
                                        <p:cTn id="6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5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6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7" dur="5437"/>
                                        <p:tgtEl>
                                          <p:spTgt spid="5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8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9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0" presetID="53" presetClass="entr" presetSubtype="528" repeatCount="indefinite" fill="hold" grpId="0" nodeType="withEffect">
                                  <p:stCondLst>
                                    <p:cond delay="441"/>
                                  </p:stCondLst>
                                  <p:childTnLst>
                                    <p:set>
                                      <p:cBhvr>
                                        <p:cTn id="6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2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3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4" dur="5660"/>
                                        <p:tgtEl>
                                          <p:spTgt spid="5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5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6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7" presetID="53" presetClass="entr" presetSubtype="528" repeatCount="indefinite" fill="hold" grpId="0" nodeType="withEffect">
                                  <p:stCondLst>
                                    <p:cond delay="1747"/>
                                  </p:stCondLst>
                                  <p:childTnLst>
                                    <p:set>
                                      <p:cBhvr>
                                        <p:cTn id="6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9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0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1" dur="6723"/>
                                        <p:tgtEl>
                                          <p:spTgt spid="5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2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3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4" presetID="53" presetClass="entr" presetSubtype="528" repeatCount="indefinite" fill="hold" grpId="0" nodeType="withEffect">
                                  <p:stCondLst>
                                    <p:cond delay="1402"/>
                                  </p:stCondLst>
                                  <p:childTnLst>
                                    <p:set>
                                      <p:cBhvr>
                                        <p:cTn id="6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6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7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8" dur="5888"/>
                                        <p:tgtEl>
                                          <p:spTgt spid="5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9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0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1" presetID="53" presetClass="entr" presetSubtype="528" repeatCount="indefinite" fill="hold" grpId="0" nodeType="withEffect">
                                  <p:stCondLst>
                                    <p:cond delay="809"/>
                                  </p:stCondLst>
                                  <p:childTnLst>
                                    <p:set>
                                      <p:cBhvr>
                                        <p:cTn id="6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3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4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5" dur="5356"/>
                                        <p:tgtEl>
                                          <p:spTgt spid="5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6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7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8" presetID="53" presetClass="entr" presetSubtype="528" repeatCount="indefinite" fill="hold" grpId="0" nodeType="withEffect">
                                  <p:stCondLst>
                                    <p:cond delay="351"/>
                                  </p:stCondLst>
                                  <p:childTnLst>
                                    <p:set>
                                      <p:cBhvr>
                                        <p:cTn id="6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0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1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2" dur="7274"/>
                                        <p:tgtEl>
                                          <p:spTgt spid="5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3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4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5" presetID="53" presetClass="entr" presetSubtype="528" repeatCount="indefinite" fill="hold" grpId="0" nodeType="withEffect">
                                  <p:stCondLst>
                                    <p:cond delay="1594"/>
                                  </p:stCondLst>
                                  <p:childTnLst>
                                    <p:set>
                                      <p:cBhvr>
                                        <p:cTn id="7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7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8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9" dur="5069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0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1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2" presetID="53" presetClass="entr" presetSubtype="528" repeatCount="indefinite" fill="hold" grpId="0" nodeType="withEffect">
                                  <p:stCondLst>
                                    <p:cond delay="380"/>
                                  </p:stCondLst>
                                  <p:childTnLst>
                                    <p:set>
                                      <p:cBhvr>
                                        <p:cTn id="7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4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5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6" dur="5443"/>
                                        <p:tgtEl>
                                          <p:spTgt spid="5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7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8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9" presetID="53" presetClass="entr" presetSubtype="528" repeatCount="indefinite" fill="hold" grpId="0" nodeType="withEffect">
                                  <p:stCondLst>
                                    <p:cond delay="1243"/>
                                  </p:stCondLst>
                                  <p:childTnLst>
                                    <p:set>
                                      <p:cBhvr>
                                        <p:cTn id="7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1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2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3" dur="6959"/>
                                        <p:tgtEl>
                                          <p:spTgt spid="5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4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5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6" presetID="53" presetClass="entr" presetSubtype="528" repeatCount="indefinite" fill="hold" grpId="0" nodeType="withEffect">
                                  <p:stCondLst>
                                    <p:cond delay="1388"/>
                                  </p:stCondLst>
                                  <p:childTnLst>
                                    <p:set>
                                      <p:cBhvr>
                                        <p:cTn id="7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8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9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0" dur="5861"/>
                                        <p:tgtEl>
                                          <p:spTgt spid="5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1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2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3" presetID="53" presetClass="entr" presetSubtype="528" repeatCount="indefinite" fill="hold" grpId="0" nodeType="withEffect">
                                  <p:stCondLst>
                                    <p:cond delay="278"/>
                                  </p:stCondLst>
                                  <p:childTnLst>
                                    <p:set>
                                      <p:cBhvr>
                                        <p:cTn id="7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5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6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7" dur="5961"/>
                                        <p:tgtEl>
                                          <p:spTgt spid="5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8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9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0" presetID="53" presetClass="entr" presetSubtype="528" repeatCount="indefinite" fill="hold" grpId="0" nodeType="withEffect">
                                  <p:stCondLst>
                                    <p:cond delay="954"/>
                                  </p:stCondLst>
                                  <p:childTnLst>
                                    <p:set>
                                      <p:cBhvr>
                                        <p:cTn id="7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2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3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4" dur="5261"/>
                                        <p:tgtEl>
                                          <p:spTgt spid="5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5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6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7" presetID="53" presetClass="entr" presetSubtype="528" repeatCount="indefinite" fill="hold" grpId="0" nodeType="withEffect">
                                  <p:stCondLst>
                                    <p:cond delay="494"/>
                                  </p:stCondLst>
                                  <p:childTnLst>
                                    <p:set>
                                      <p:cBhvr>
                                        <p:cTn id="7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9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0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1" dur="6404"/>
                                        <p:tgtEl>
                                          <p:spTgt spid="5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2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3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4" presetID="53" presetClass="entr" presetSubtype="528" repeatCount="indefinite" fill="hold" grpId="0" nodeType="withEffect">
                                  <p:stCondLst>
                                    <p:cond delay="1901"/>
                                  </p:stCondLst>
                                  <p:childTnLst>
                                    <p:set>
                                      <p:cBhvr>
                                        <p:cTn id="7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6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7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8" dur="6419"/>
                                        <p:tgtEl>
                                          <p:spTgt spid="5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9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0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1" presetID="53" presetClass="entr" presetSubtype="528" repeatCount="indefinite" fill="hold" grpId="0" nodeType="withEffect">
                                  <p:stCondLst>
                                    <p:cond delay="367"/>
                                  </p:stCondLst>
                                  <p:childTnLst>
                                    <p:set>
                                      <p:cBhvr>
                                        <p:cTn id="7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3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4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5" dur="7266"/>
                                        <p:tgtEl>
                                          <p:spTgt spid="5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6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7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8" presetID="53" presetClass="entr" presetSubtype="528" repeatCount="indefinite" fill="hold" grpId="0" nodeType="withEffect">
                                  <p:stCondLst>
                                    <p:cond delay="961"/>
                                  </p:stCondLst>
                                  <p:childTnLst>
                                    <p:set>
                                      <p:cBhvr>
                                        <p:cTn id="7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0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1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2" dur="6578"/>
                                        <p:tgtEl>
                                          <p:spTgt spid="5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3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4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5" presetID="53" presetClass="entr" presetSubtype="528" repeatCount="indefinite" fill="hold" grpId="0" nodeType="withEffect">
                                  <p:stCondLst>
                                    <p:cond delay="640"/>
                                  </p:stCondLst>
                                  <p:childTnLst>
                                    <p:set>
                                      <p:cBhvr>
                                        <p:cTn id="7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7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8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9" dur="5112"/>
                                        <p:tgtEl>
                                          <p:spTgt spid="5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0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1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2" presetID="53" presetClass="entr" presetSubtype="528" repeatCount="indefinite" fill="hold" grpId="0" nodeType="withEffect">
                                  <p:stCondLst>
                                    <p:cond delay="1664"/>
                                  </p:stCondLst>
                                  <p:childTnLst>
                                    <p:set>
                                      <p:cBhvr>
                                        <p:cTn id="7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4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5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6" dur="5239"/>
                                        <p:tgtEl>
                                          <p:spTgt spid="5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7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8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9" presetID="53" presetClass="entr" presetSubtype="528" repeatCount="indefinite" fill="hold" grpId="0" nodeType="withEffect">
                                  <p:stCondLst>
                                    <p:cond delay="385"/>
                                  </p:stCondLst>
                                  <p:childTnLst>
                                    <p:set>
                                      <p:cBhvr>
                                        <p:cTn id="7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1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2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3" dur="5535"/>
                                        <p:tgtEl>
                                          <p:spTgt spid="5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4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5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6" presetID="53" presetClass="entr" presetSubtype="528" repeatCount="indefinite" fill="hold" grpId="0" nodeType="withEffect">
                                  <p:stCondLst>
                                    <p:cond delay="430"/>
                                  </p:stCondLst>
                                  <p:childTnLst>
                                    <p:set>
                                      <p:cBhvr>
                                        <p:cTn id="7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8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9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0" dur="5003"/>
                                        <p:tgtEl>
                                          <p:spTgt spid="5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1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2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3" presetID="53" presetClass="entr" presetSubtype="528" repeatCount="indefinite" fill="hold" grpId="0" nodeType="withEffect">
                                  <p:stCondLst>
                                    <p:cond delay="1048"/>
                                  </p:stCondLst>
                                  <p:childTnLst>
                                    <p:set>
                                      <p:cBhvr>
                                        <p:cTn id="8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5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6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7" dur="5033"/>
                                        <p:tgtEl>
                                          <p:spTgt spid="5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8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9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0" presetID="53" presetClass="entr" presetSubtype="528" repeatCount="indefinite" fill="hold" grpId="0" nodeType="withEffect">
                                  <p:stCondLst>
                                    <p:cond delay="1359"/>
                                  </p:stCondLst>
                                  <p:childTnLst>
                                    <p:set>
                                      <p:cBhvr>
                                        <p:cTn id="8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2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3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4" dur="6787"/>
                                        <p:tgtEl>
                                          <p:spTgt spid="5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5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6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7" presetID="2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8" dur="3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9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0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1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2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25 0.0564815 L -0.000833333 -0.258611 " pathEditMode="relative" rAng="0" ptsTypes="">
                                      <p:cBhvr>
                                        <p:cTn id="824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bldLvl="0" animBg="1"/>
      <p:bldP spid="35" grpId="0" bldLvl="0" animBg="1"/>
      <p:bldP spid="36" grpId="0" bldLvl="0" animBg="1"/>
      <p:bldP spid="37" grpId="0" bldLvl="0" animBg="1"/>
      <p:bldP spid="78" grpId="0" bldLvl="0" animBg="1"/>
      <p:bldP spid="97" grpId="0" bldLvl="0" animBg="1"/>
      <p:bldP spid="98" grpId="0" bldLvl="0" animBg="1"/>
      <p:bldP spid="109" grpId="0" bldLvl="0" animBg="1"/>
      <p:bldP spid="134" grpId="0" bldLvl="0" animBg="1"/>
      <p:bldP spid="135" grpId="0" bldLvl="0" animBg="1"/>
      <p:bldP spid="136" grpId="0" bldLvl="0" animBg="1"/>
      <p:bldP spid="137" grpId="0" bldLvl="0" animBg="1"/>
      <p:bldP spid="139" grpId="0" bldLvl="0" animBg="1"/>
      <p:bldP spid="140" grpId="0" bldLvl="0" animBg="1"/>
      <p:bldP spid="141" grpId="0" bldLvl="0" animBg="1"/>
      <p:bldP spid="142" grpId="0" bldLvl="0" animBg="1"/>
      <p:bldP spid="154" grpId="0" bldLvl="0" animBg="1"/>
      <p:bldP spid="155" grpId="0" bldLvl="0" animBg="1"/>
      <p:bldP spid="156" grpId="0" bldLvl="0" animBg="1"/>
      <p:bldP spid="226" grpId="0" bldLvl="0" animBg="1"/>
      <p:bldP spid="237" grpId="0" bldLvl="0" animBg="1"/>
      <p:bldP spid="238" grpId="0" bldLvl="0" animBg="1"/>
      <p:bldP spid="239" grpId="0" bldLvl="0" animBg="1"/>
      <p:bldP spid="240" grpId="0" bldLvl="0" animBg="1"/>
      <p:bldP spid="242" grpId="0" bldLvl="0" animBg="1"/>
      <p:bldP spid="243" grpId="0" bldLvl="0" animBg="1"/>
      <p:bldP spid="244" grpId="0" bldLvl="0" animBg="1"/>
      <p:bldP spid="245" grpId="0" bldLvl="0" animBg="1"/>
      <p:bldP spid="246" grpId="0" bldLvl="0" animBg="1"/>
      <p:bldP spid="247" grpId="0" bldLvl="0" animBg="1"/>
      <p:bldP spid="248" grpId="0" bldLvl="0" animBg="1"/>
      <p:bldP spid="252" grpId="0" bldLvl="0" animBg="1"/>
      <p:bldP spid="257" grpId="0" bldLvl="0" animBg="1"/>
      <p:bldP spid="262" grpId="0" bldLvl="0" animBg="1"/>
      <p:bldP spid="265" grpId="0" bldLvl="0" animBg="1"/>
      <p:bldP spid="266" grpId="0" bldLvl="0" animBg="1"/>
      <p:bldP spid="267" grpId="0" bldLvl="0" animBg="1"/>
      <p:bldP spid="268" grpId="0" bldLvl="0" animBg="1"/>
      <p:bldP spid="269" grpId="0" bldLvl="0" animBg="1"/>
      <p:bldP spid="384" grpId="0" bldLvl="0" animBg="1"/>
      <p:bldP spid="388" grpId="0" bldLvl="0" animBg="1"/>
      <p:bldP spid="392" grpId="0" bldLvl="0" animBg="1"/>
      <p:bldP spid="397" grpId="0" bldLvl="0" animBg="1"/>
      <p:bldP spid="402" grpId="0" bldLvl="0" animBg="1"/>
      <p:bldP spid="403" grpId="0" bldLvl="0" animBg="1"/>
      <p:bldP spid="404" grpId="0" bldLvl="0" animBg="1"/>
      <p:bldP spid="405" grpId="0" bldLvl="0" animBg="1"/>
      <p:bldP spid="406" grpId="0" bldLvl="0" animBg="1"/>
      <p:bldP spid="408" grpId="0" bldLvl="0" animBg="1"/>
      <p:bldP spid="409" grpId="0" bldLvl="0" animBg="1"/>
      <p:bldP spid="412" grpId="0" bldLvl="0" animBg="1"/>
      <p:bldP spid="413" grpId="0" bldLvl="0" animBg="1"/>
      <p:bldP spid="415" grpId="0" bldLvl="0" animBg="1"/>
      <p:bldP spid="416" grpId="0" bldLvl="0" animBg="1"/>
      <p:bldP spid="417" grpId="0" bldLvl="0" animBg="1"/>
      <p:bldP spid="418" grpId="0" bldLvl="0" animBg="1"/>
      <p:bldP spid="423" grpId="0" bldLvl="0" animBg="1"/>
      <p:bldP spid="426" grpId="0" bldLvl="0" animBg="1"/>
      <p:bldP spid="427" grpId="0" bldLvl="0" animBg="1"/>
      <p:bldP spid="428" grpId="0" bldLvl="0" animBg="1"/>
      <p:bldP spid="429" grpId="0" bldLvl="0" animBg="1"/>
      <p:bldP spid="430" grpId="0" bldLvl="0" animBg="1"/>
      <p:bldP spid="431" grpId="0" bldLvl="0" animBg="1"/>
      <p:bldP spid="432" grpId="0" bldLvl="0" animBg="1"/>
      <p:bldP spid="433" grpId="0" bldLvl="0" animBg="1"/>
      <p:bldP spid="434" grpId="0" bldLvl="0" animBg="1"/>
      <p:bldP spid="435" grpId="0" bldLvl="0" animBg="1"/>
      <p:bldP spid="436" grpId="0" bldLvl="0" animBg="1"/>
      <p:bldP spid="437" grpId="0" bldLvl="0" animBg="1"/>
      <p:bldP spid="438" grpId="0" bldLvl="0" animBg="1"/>
      <p:bldP spid="439" grpId="0" bldLvl="0" animBg="1"/>
      <p:bldP spid="440" grpId="0" bldLvl="0" animBg="1"/>
      <p:bldP spid="441" grpId="0" bldLvl="0" animBg="1"/>
      <p:bldP spid="457" grpId="0" bldLvl="0" animBg="1"/>
      <p:bldP spid="463" grpId="0" bldLvl="0" animBg="1"/>
      <p:bldP spid="465" grpId="0" bldLvl="0" animBg="1"/>
      <p:bldP spid="466" grpId="0" bldLvl="0" animBg="1"/>
      <p:bldP spid="468" grpId="0" bldLvl="0" animBg="1"/>
      <p:bldP spid="469" grpId="0" bldLvl="0" animBg="1"/>
      <p:bldP spid="470" grpId="0" bldLvl="0" animBg="1"/>
      <p:bldP spid="472" grpId="0" bldLvl="0" animBg="1"/>
      <p:bldP spid="473" grpId="0" bldLvl="0" animBg="1"/>
      <p:bldP spid="474" grpId="0" bldLvl="0" animBg="1"/>
      <p:bldP spid="481" grpId="0" bldLvl="0" animBg="1"/>
      <p:bldP spid="482" grpId="0" bldLvl="0" animBg="1"/>
      <p:bldP spid="483" grpId="0" bldLvl="0" animBg="1"/>
      <p:bldP spid="502" grpId="0" bldLvl="0" animBg="1"/>
      <p:bldP spid="503" grpId="0" bldLvl="0" animBg="1"/>
      <p:bldP spid="504" grpId="0" bldLvl="0" animBg="1"/>
      <p:bldP spid="505" grpId="0" bldLvl="0" animBg="1"/>
      <p:bldP spid="529" grpId="0" bldLvl="0" animBg="1"/>
      <p:bldP spid="531" grpId="0" bldLvl="0" animBg="1"/>
      <p:bldP spid="532" grpId="0" bldLvl="0" animBg="1"/>
      <p:bldP spid="533" grpId="0" bldLvl="0" animBg="1"/>
      <p:bldP spid="534" grpId="0" bldLvl="0" animBg="1"/>
      <p:bldP spid="535" grpId="0" bldLvl="0" animBg="1"/>
      <p:bldP spid="539" grpId="0" bldLvl="0" animBg="1"/>
      <p:bldP spid="542" grpId="0" bldLvl="0" animBg="1"/>
      <p:bldP spid="543" grpId="0" bldLvl="0" animBg="1"/>
      <p:bldP spid="545" grpId="0" bldLvl="0" animBg="1"/>
      <p:bldP spid="560" grpId="0" bldLvl="0" animBg="1"/>
      <p:bldP spid="561" grpId="0" bldLvl="0" animBg="1"/>
      <p:bldP spid="562" grpId="0" bldLvl="0" animBg="1"/>
      <p:bldP spid="568" grpId="0" bldLvl="0" animBg="1"/>
      <p:bldP spid="570" grpId="0" bldLvl="0" animBg="1"/>
      <p:bldP spid="571" grpId="0" bldLvl="0" animBg="1"/>
      <p:bldP spid="572" grpId="0" bldLvl="0" animBg="1"/>
      <p:bldP spid="573" grpId="0" bldLvl="0" animBg="1"/>
      <p:bldP spid="587" grpId="0" bldLvl="0" animBg="1"/>
      <p:bldP spid="590" grpId="0" bldLvl="0" animBg="1"/>
      <p:bldP spid="591" grpId="0" bldLvl="0" animBg="1"/>
      <p:bldP spid="592" grpId="0" bldLvl="0" animBg="1"/>
      <p:bldP spid="596" grpId="0" bldLvl="0" animBg="1"/>
      <p:bldP spid="597" grpId="0" bldLvl="0" animBg="1"/>
      <p:bldP spid="598" grpId="0" bldLvl="0" animBg="1"/>
      <p:bldP spid="599" grpId="0" bldLvl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图片 49" descr="手拿遥控器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flipH="1">
            <a:off x="8997950" y="3854450"/>
            <a:ext cx="3194050" cy="3003550"/>
          </a:xfrm>
          <a:prstGeom prst="rect">
            <a:avLst/>
          </a:prstGeom>
        </p:spPr>
      </p:pic>
      <p:grpSp>
        <p:nvGrpSpPr>
          <p:cNvPr id="55" name="组合 54"/>
          <p:cNvGrpSpPr/>
          <p:nvPr/>
        </p:nvGrpSpPr>
        <p:grpSpPr>
          <a:xfrm>
            <a:off x="676910" y="946785"/>
            <a:ext cx="7586980" cy="5412105"/>
            <a:chOff x="1066" y="1491"/>
            <a:chExt cx="11948" cy="8523"/>
          </a:xfrm>
        </p:grpSpPr>
        <p:grpSp>
          <p:nvGrpSpPr>
            <p:cNvPr id="2" name="组合 1"/>
            <p:cNvGrpSpPr/>
            <p:nvPr/>
          </p:nvGrpSpPr>
          <p:grpSpPr>
            <a:xfrm>
              <a:off x="1066" y="1491"/>
              <a:ext cx="11948" cy="8523"/>
              <a:chOff x="1066" y="1491"/>
              <a:chExt cx="11948" cy="8523"/>
            </a:xfrm>
          </p:grpSpPr>
          <p:pic>
            <p:nvPicPr>
              <p:cNvPr id="3" name="图片 2" descr="电视机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066" y="1491"/>
                <a:ext cx="11948" cy="8523"/>
              </a:xfrm>
              <a:prstGeom prst="rect">
                <a:avLst/>
              </a:prstGeom>
            </p:spPr>
          </p:pic>
          <p:sp>
            <p:nvSpPr>
              <p:cNvPr id="9" name="矩形 8"/>
              <p:cNvSpPr/>
              <p:nvPr/>
            </p:nvSpPr>
            <p:spPr>
              <a:xfrm>
                <a:off x="5675" y="8209"/>
                <a:ext cx="2939" cy="1013"/>
              </a:xfrm>
              <a:prstGeom prst="rect">
                <a:avLst/>
              </a:prstGeom>
              <a:solidFill>
                <a:srgbClr val="FD431C"/>
              </a:solidFill>
              <a:ln>
                <a:solidFill>
                  <a:srgbClr val="FD431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pic>
          <p:nvPicPr>
            <p:cNvPr id="54" name="图片 53" descr="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83" y="8073"/>
              <a:ext cx="1661" cy="1661"/>
            </a:xfrm>
            <a:prstGeom prst="rect">
              <a:avLst/>
            </a:prstGeom>
          </p:spPr>
        </p:pic>
      </p:grpSp>
      <p:grpSp>
        <p:nvGrpSpPr>
          <p:cNvPr id="10" name="组合 9"/>
          <p:cNvGrpSpPr/>
          <p:nvPr/>
        </p:nvGrpSpPr>
        <p:grpSpPr>
          <a:xfrm>
            <a:off x="7430718" y="-493395"/>
            <a:ext cx="4806699" cy="2945130"/>
            <a:chOff x="9056" y="6028"/>
            <a:chExt cx="6741" cy="4638"/>
          </a:xfrm>
        </p:grpSpPr>
        <p:pic>
          <p:nvPicPr>
            <p:cNvPr id="11" name="图片 10" descr="0f19f38c4d898577ade8f7c1d044040e (1)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300000">
              <a:off x="9317" y="6028"/>
              <a:ext cx="6480" cy="4638"/>
            </a:xfrm>
            <a:prstGeom prst="rect">
              <a:avLst/>
            </a:prstGeom>
          </p:spPr>
        </p:pic>
        <p:sp>
          <p:nvSpPr>
            <p:cNvPr id="12" name="文本框 11"/>
            <p:cNvSpPr txBox="1"/>
            <p:nvPr/>
          </p:nvSpPr>
          <p:spPr>
            <a:xfrm>
              <a:off x="9056" y="8213"/>
              <a:ext cx="6716" cy="11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 defTabSz="1300480" eaLnBrk="1"/>
              <a:r>
                <a:rPr lang="zh-CN" altLang="en-US" sz="2000" b="1" dirty="0" smtClean="0">
                  <a:latin typeface="华文细黑" panose="02010600040101010101" pitchFamily="2" charset="-122"/>
                  <a:ea typeface="华文细黑" panose="02010600040101010101" pitchFamily="2" charset="-122"/>
                  <a:cs typeface="SimSun" panose="02010600030101010101" pitchFamily="2" charset="-122"/>
                  <a:sym typeface="Calibri" panose="020F0502020204030204" charset="0"/>
                </a:rPr>
                <a:t>说一说：</a:t>
              </a:r>
              <a:endParaRPr lang="zh-CN" altLang="en-US" sz="2000" b="1" dirty="0" smtClean="0">
                <a:latin typeface="华文细黑" panose="02010600040101010101" pitchFamily="2" charset="-122"/>
                <a:ea typeface="华文细黑" panose="02010600040101010101" pitchFamily="2" charset="-122"/>
                <a:cs typeface="SimSun" panose="02010600030101010101" pitchFamily="2" charset="-122"/>
                <a:sym typeface="Calibri" panose="020F0502020204030204" charset="0"/>
              </a:endParaRPr>
            </a:p>
            <a:p>
              <a:pPr algn="ctr" defTabSz="1300480" eaLnBrk="1"/>
              <a:r>
                <a:rPr lang="zh-CN" altLang="en-US" sz="2000" b="1" dirty="0" smtClean="0">
                  <a:latin typeface="华文细黑" panose="02010600040101010101" pitchFamily="2" charset="-122"/>
                  <a:ea typeface="华文细黑" panose="02010600040101010101" pitchFamily="2" charset="-122"/>
                  <a:cs typeface="SimSun" panose="02010600030101010101" pitchFamily="2" charset="-122"/>
                  <a:sym typeface="Calibri" panose="020F0502020204030204" charset="0"/>
                </a:rPr>
                <a:t>你认为什么样的夫妻才是“恩爱”的夫妻？</a:t>
              </a:r>
              <a:endParaRPr lang="zh-CN" altLang="en-US" sz="2000" b="1" dirty="0" smtClean="0">
                <a:latin typeface="华文细黑" panose="02010600040101010101" pitchFamily="2" charset="-122"/>
                <a:ea typeface="华文细黑" panose="02010600040101010101" pitchFamily="2" charset="-122"/>
                <a:cs typeface="SimSun" panose="02010600030101010101" pitchFamily="2" charset="-122"/>
                <a:sym typeface="+mn-ea"/>
              </a:endParaRPr>
            </a:p>
          </p:txBody>
        </p:sp>
      </p:grpSp>
      <p:sp>
        <p:nvSpPr>
          <p:cNvPr id="4" name="文本框 7"/>
          <p:cNvSpPr txBox="1"/>
          <p:nvPr/>
        </p:nvSpPr>
        <p:spPr>
          <a:xfrm>
            <a:off x="165735" y="2139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热身</a:t>
            </a:r>
            <a:endParaRPr kumimoji="0" lang="zh-CN" altLang="en-US" sz="2800" b="1" i="0" u="none" strike="noStrike" kern="1200" cap="none" spc="0" normalizeH="0" baseline="0" noProof="0" dirty="0" smtClean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6" name="文本框 7"/>
          <p:cNvSpPr txBox="1"/>
          <p:nvPr/>
        </p:nvSpPr>
        <p:spPr>
          <a:xfrm>
            <a:off x="237490" y="702310"/>
            <a:ext cx="117729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lvl="0">
              <a:defRPr/>
            </a:pPr>
            <a:r>
              <a:rPr kumimoji="0" lang="en-US" altLang="zh-CN" b="1" i="0" u="none" strike="noStrike" kern="1200" cap="none" spc="0" normalizeH="0" baseline="0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</a:t>
            </a:r>
            <a:r>
              <a:rPr kumimoji="0" lang="en-US" altLang="zh-CN" b="1" i="0" u="none" strike="noStrike" kern="1200" cap="none" spc="0" normalizeH="0" baseline="0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arm-up</a:t>
            </a:r>
            <a:endParaRPr kumimoji="0" lang="en-US" altLang="zh-CN" b="1" i="0" u="none" strike="noStrike" kern="1200" cap="none" spc="0" normalizeH="0" baseline="0" noProof="0" dirty="0" smtClean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30725" name="Picture 6" descr="pasted-imag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06240" y="1977390"/>
            <a:ext cx="2729865" cy="1938655"/>
          </a:xfrm>
          <a:prstGeom prst="rect">
            <a:avLst/>
          </a:prstGeom>
          <a:noFill/>
          <a:ln w="12700">
            <a:noFill/>
          </a:ln>
        </p:spPr>
      </p:pic>
      <p:pic>
        <p:nvPicPr>
          <p:cNvPr id="30726" name="Picture 7" descr="pasted-imag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48105" y="1940560"/>
            <a:ext cx="2956560" cy="2012950"/>
          </a:xfrm>
          <a:prstGeom prst="rect">
            <a:avLst/>
          </a:prstGeom>
          <a:noFill/>
          <a:ln w="12700">
            <a:noFill/>
          </a:ln>
        </p:spPr>
      </p:pic>
      <p:pic>
        <p:nvPicPr>
          <p:cNvPr id="30727" name="Picture 8" descr="pasted-image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91790" y="3615690"/>
            <a:ext cx="2333625" cy="1510665"/>
          </a:xfrm>
          <a:prstGeom prst="rect">
            <a:avLst/>
          </a:prstGeom>
          <a:noFill/>
          <a:ln w="1270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END"/>
          <p:cNvGrpSpPr/>
          <p:nvPr/>
        </p:nvGrpSpPr>
        <p:grpSpPr>
          <a:xfrm>
            <a:off x="6093143" y="770255"/>
            <a:ext cx="4739005" cy="5817235"/>
            <a:chOff x="9628" y="1159"/>
            <a:chExt cx="7463" cy="9161"/>
          </a:xfrm>
          <a:solidFill>
            <a:srgbClr val="E2AEAB"/>
          </a:solidFill>
        </p:grpSpPr>
        <p:sp>
          <p:nvSpPr>
            <p:cNvPr id="25" name="圆角矩形 24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rgbClr val="E2AE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9628" y="2585"/>
              <a:ext cx="7429" cy="4991"/>
            </a:xfrm>
            <a:prstGeom prst="rect">
              <a:avLst/>
            </a:prstGeom>
            <a:grpFill/>
            <a:ln>
              <a:solidFill>
                <a:srgbClr val="E2AEAB"/>
              </a:solidFill>
            </a:ln>
          </p:spPr>
          <p:txBody>
            <a:bodyPr wrap="square" rtlCol="0">
              <a:spAutoFit/>
            </a:bodyPr>
            <a:p>
              <a:pPr algn="ctr"/>
              <a:r>
                <a:rPr sz="3600">
                  <a:solidFill>
                    <a:schemeClr val="lt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huànnànyǔgòng</a:t>
              </a:r>
              <a:r>
                <a:rPr lang="en-US" sz="96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endParaRPr lang="en-US" sz="96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患难与共</a:t>
              </a:r>
              <a:endParaRPr lang="zh-CN" altLang="en-US" sz="96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>
                <a:buClrTx/>
                <a:buSzTx/>
                <a:buFontTx/>
              </a:pPr>
              <a:r>
                <a:rPr sz="2400">
                  <a:solidFill>
                    <a:schemeClr val="lt1"/>
                  </a:solidFill>
                  <a:sym typeface="Times New Roman" panose="02020603050405020304" pitchFamily="18" charset="0"/>
                </a:rPr>
                <a:t>n. to share weal and woe</a:t>
              </a:r>
              <a:endParaRPr lang="en-US" sz="9600" b="1" kern="1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70" name="南方" hidden="1"/>
          <p:cNvGrpSpPr/>
          <p:nvPr/>
        </p:nvGrpSpPr>
        <p:grpSpPr>
          <a:xfrm>
            <a:off x="6114733" y="735965"/>
            <a:ext cx="4739005" cy="5817235"/>
            <a:chOff x="9628" y="1159"/>
            <a:chExt cx="7463" cy="9161"/>
          </a:xfrm>
          <a:solidFill>
            <a:srgbClr val="E2AEAB"/>
          </a:solidFill>
        </p:grpSpPr>
        <p:sp>
          <p:nvSpPr>
            <p:cNvPr id="71" name="圆角矩形 70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rgbClr val="E2AE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2" name="文本框 71"/>
            <p:cNvSpPr txBox="1"/>
            <p:nvPr/>
          </p:nvSpPr>
          <p:spPr>
            <a:xfrm>
              <a:off x="9628" y="3387"/>
              <a:ext cx="7429" cy="4603"/>
            </a:xfrm>
            <a:prstGeom prst="rect">
              <a:avLst/>
            </a:prstGeom>
            <a:grpFill/>
            <a:ln>
              <a:solidFill>
                <a:srgbClr val="E2AEAB"/>
              </a:solidFill>
            </a:ln>
          </p:spPr>
          <p:txBody>
            <a:bodyPr wrap="square" rtlCol="0">
              <a:spAutoFit/>
            </a:bodyPr>
            <a:p>
              <a:pPr algn="ctr">
                <a:buClrTx/>
                <a:buSzTx/>
                <a:buFontTx/>
              </a:pPr>
              <a:r>
                <a:rPr lang="en-US" altLang="zh-CN" sz="66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nán fānɡ</a:t>
              </a:r>
              <a:r>
                <a:rPr lang="en-US" alt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endParaRPr lang="en-US" altLang="zh-CN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南</a:t>
              </a:r>
              <a:r>
                <a:rPr lang="en-US" alt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方</a:t>
              </a:r>
              <a:endParaRPr lang="en-US" altLang="zh-CN" sz="24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n. south, southern part</a:t>
              </a:r>
              <a:endParaRPr lang="en-US" altLang="zh-CN" sz="24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64" name="复习" hidden="1"/>
          <p:cNvGrpSpPr/>
          <p:nvPr/>
        </p:nvGrpSpPr>
        <p:grpSpPr>
          <a:xfrm>
            <a:off x="6114733" y="735965"/>
            <a:ext cx="4739005" cy="5817235"/>
            <a:chOff x="9628" y="1159"/>
            <a:chExt cx="7463" cy="9161"/>
          </a:xfrm>
          <a:solidFill>
            <a:schemeClr val="accent1"/>
          </a:solidFill>
        </p:grpSpPr>
        <p:sp>
          <p:nvSpPr>
            <p:cNvPr id="65" name="圆角矩形 64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6" name="文本框 65"/>
            <p:cNvSpPr txBox="1"/>
            <p:nvPr/>
          </p:nvSpPr>
          <p:spPr>
            <a:xfrm>
              <a:off x="9628" y="3587"/>
              <a:ext cx="7429" cy="4118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p>
              <a:pPr algn="ctr"/>
              <a:r>
                <a:rPr lang="en-US" sz="6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fù xí</a:t>
              </a:r>
              <a:r>
                <a:rPr lang="en-US" sz="6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Arial" panose="020B0604020202020204"/>
                </a:rPr>
                <a:t> </a:t>
              </a:r>
              <a:endParaRPr lang="en-US" sz="6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复</a:t>
              </a:r>
              <a:r>
                <a:rPr lang="en-US" alt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习</a:t>
              </a:r>
              <a:endParaRPr lang="zh-CN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华文细黑" panose="02010600040101010101" pitchFamily="2" charset="-122"/>
                  <a:sym typeface="+mn-ea"/>
                </a:rPr>
                <a:t>v.  </a:t>
              </a:r>
              <a:r>
                <a:rPr lang="en-US" altLang="zh-CN" sz="2400" b="1" kern="10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华文细黑" panose="02010600040101010101" pitchFamily="2" charset="-122"/>
                  <a:sym typeface="+mn-ea"/>
                </a:rPr>
                <a:t>to review</a:t>
              </a:r>
              <a:endParaRPr lang="en-US" altLang="zh-CN" sz="2400" b="1" kern="1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58" name="否则" hidden="1"/>
          <p:cNvGrpSpPr/>
          <p:nvPr/>
        </p:nvGrpSpPr>
        <p:grpSpPr>
          <a:xfrm>
            <a:off x="6114733" y="735965"/>
            <a:ext cx="4739005" cy="5817235"/>
            <a:chOff x="9628" y="1159"/>
            <a:chExt cx="7463" cy="9161"/>
          </a:xfrm>
          <a:solidFill>
            <a:schemeClr val="accent3"/>
          </a:solidFill>
        </p:grpSpPr>
        <p:sp>
          <p:nvSpPr>
            <p:cNvPr id="59" name="圆角矩形 58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0" name="文本框 59"/>
            <p:cNvSpPr txBox="1"/>
            <p:nvPr/>
          </p:nvSpPr>
          <p:spPr>
            <a:xfrm>
              <a:off x="9628" y="3587"/>
              <a:ext cx="7429" cy="4118"/>
            </a:xfrm>
            <a:prstGeom prst="rect">
              <a:avLst/>
            </a:prstGeom>
            <a:grpFill/>
            <a:ln>
              <a:solidFill>
                <a:schemeClr val="accent3"/>
              </a:solidFill>
            </a:ln>
          </p:spPr>
          <p:txBody>
            <a:bodyPr wrap="square" rtlCol="0">
              <a:spAutoFit/>
            </a:bodyPr>
            <a:p>
              <a:pPr algn="ctr"/>
              <a:r>
                <a:rPr lang="en-US" sz="6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fǒuzé </a:t>
              </a:r>
              <a:r>
                <a:rPr sz="6000" dirty="0"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 </a:t>
              </a:r>
              <a:endParaRPr sz="6000" dirty="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  <a:p>
              <a:pPr algn="ctr"/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否则</a:t>
              </a:r>
              <a:endParaRPr lang="zh-CN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en-US" sz="2400" b="1" kern="10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华文细黑" panose="02010600040101010101" pitchFamily="2" charset="-122"/>
                  <a:sym typeface="+mn-ea"/>
                </a:rPr>
                <a:t>conj. or, otherwise</a:t>
              </a:r>
              <a:endParaRPr lang="en-US" sz="2400" b="1" kern="1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34" name="歪歪扭扭"/>
          <p:cNvGrpSpPr/>
          <p:nvPr/>
        </p:nvGrpSpPr>
        <p:grpSpPr>
          <a:xfrm>
            <a:off x="6136323" y="735965"/>
            <a:ext cx="4717415" cy="5817235"/>
            <a:chOff x="9662" y="1159"/>
            <a:chExt cx="7429" cy="9161"/>
          </a:xfrm>
          <a:solidFill>
            <a:schemeClr val="accent5"/>
          </a:solidFill>
        </p:grpSpPr>
        <p:sp>
          <p:nvSpPr>
            <p:cNvPr id="35" name="圆角矩形 34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9662" y="3695"/>
              <a:ext cx="7362" cy="3973"/>
            </a:xfrm>
            <a:prstGeom prst="rect">
              <a:avLst/>
            </a:prstGeom>
            <a:grpFill/>
            <a:ln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wāiwāiniǔniǔ</a:t>
              </a:r>
              <a:r>
                <a:rPr sz="5400" dirty="0"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 </a:t>
              </a:r>
              <a:endParaRPr lang="en-US" sz="54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歪歪扭扭</a:t>
              </a:r>
              <a:endParaRPr lang="zh-CN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Times New Roman" panose="02020603050405020304" pitchFamily="18" charset="0"/>
                </a:rPr>
                <a:t>adj. crooked, askew</a:t>
              </a:r>
              <a:endParaRPr lang="en-US" altLang="zh-CN" sz="24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16" name="女士"/>
          <p:cNvGrpSpPr/>
          <p:nvPr/>
        </p:nvGrpSpPr>
        <p:grpSpPr>
          <a:xfrm>
            <a:off x="6114733" y="735965"/>
            <a:ext cx="4739005" cy="5817235"/>
            <a:chOff x="9628" y="1159"/>
            <a:chExt cx="7463" cy="9161"/>
          </a:xfrm>
          <a:solidFill>
            <a:srgbClr val="E2AEAB"/>
          </a:solidFill>
        </p:grpSpPr>
        <p:sp>
          <p:nvSpPr>
            <p:cNvPr id="18" name="圆角矩形 17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ln>
              <a:solidFill>
                <a:schemeClr val="accent3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9628" y="3587"/>
              <a:ext cx="7429" cy="3973"/>
            </a:xfrm>
            <a:prstGeom prst="rect">
              <a:avLst/>
            </a:prstGeom>
            <a:ln>
              <a:solidFill>
                <a:schemeClr val="accent3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CN" sz="5400" dirty="0" err="1" smtClean="0"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nǚshì</a:t>
              </a:r>
              <a:endParaRPr lang="en-US" altLang="zh-CN" sz="8000" dirty="0" err="1" smtClean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女士</a:t>
              </a:r>
              <a:endParaRPr lang="zh-CN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sz="2400">
                  <a:sym typeface="Times New Roman" panose="02020603050405020304" pitchFamily="18" charset="0"/>
                </a:rPr>
                <a:t> </a:t>
              </a:r>
              <a:r>
                <a:rPr sz="2400">
                  <a:sym typeface="Times New Roman" panose="02020603050405020304" pitchFamily="18" charset="0"/>
                </a:rPr>
                <a:t>n. lady, madam</a:t>
              </a:r>
              <a:endParaRPr sz="2400">
                <a:sym typeface="+mn-ea"/>
              </a:endParaRPr>
            </a:p>
          </p:txBody>
        </p:sp>
      </p:grpSp>
      <p:grpSp>
        <p:nvGrpSpPr>
          <p:cNvPr id="29" name="游戏-有问题不显示"/>
          <p:cNvGrpSpPr/>
          <p:nvPr/>
        </p:nvGrpSpPr>
        <p:grpSpPr>
          <a:xfrm>
            <a:off x="6114733" y="735965"/>
            <a:ext cx="4739005" cy="5817235"/>
            <a:chOff x="9628" y="1159"/>
            <a:chExt cx="7463" cy="9161"/>
          </a:xfrm>
          <a:solidFill>
            <a:srgbClr val="E2AEAB"/>
          </a:solidFill>
        </p:grpSpPr>
        <p:sp>
          <p:nvSpPr>
            <p:cNvPr id="30" name="圆角矩形 29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rgbClr val="E2AE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9628" y="3587"/>
              <a:ext cx="7429" cy="4603"/>
            </a:xfrm>
            <a:prstGeom prst="rect">
              <a:avLst/>
            </a:prstGeom>
            <a:grpFill/>
            <a:ln>
              <a:solidFill>
                <a:srgbClr val="E2AEAB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yóu xì</a:t>
              </a:r>
              <a:r>
                <a:rPr lang="en-US" alt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Arial" panose="020B0604020202020204"/>
                </a:rPr>
                <a:t> </a:t>
              </a:r>
              <a:endParaRPr lang="en-US" altLang="zh-CN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游</a:t>
              </a:r>
              <a:r>
                <a:rPr lang="en-US" alt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戏</a:t>
              </a:r>
              <a:endParaRPr lang="zh-CN" altLang="en-US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n. game</a:t>
              </a:r>
              <a:endParaRPr lang="en-US" altLang="zh-CN" sz="24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2" name="评委"/>
          <p:cNvGrpSpPr/>
          <p:nvPr/>
        </p:nvGrpSpPr>
        <p:grpSpPr>
          <a:xfrm>
            <a:off x="6114733" y="735965"/>
            <a:ext cx="4739005" cy="5817235"/>
            <a:chOff x="9628" y="1159"/>
            <a:chExt cx="7463" cy="9161"/>
          </a:xfrm>
          <a:solidFill>
            <a:srgbClr val="E2AEAB"/>
          </a:solidFill>
        </p:grpSpPr>
        <p:sp>
          <p:nvSpPr>
            <p:cNvPr id="3" name="圆角矩形 2"/>
            <p:cNvSpPr/>
            <p:nvPr/>
          </p:nvSpPr>
          <p:spPr>
            <a:xfrm>
              <a:off x="9663" y="1159"/>
              <a:ext cx="7428" cy="9161"/>
            </a:xfrm>
            <a:prstGeom prst="roundRect">
              <a:avLst/>
            </a:prstGeom>
            <a:grpFill/>
            <a:ln>
              <a:solidFill>
                <a:srgbClr val="E2AE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9628" y="3685"/>
              <a:ext cx="7429" cy="4554"/>
            </a:xfrm>
            <a:prstGeom prst="rect">
              <a:avLst/>
            </a:prstGeom>
            <a:grpFill/>
            <a:ln>
              <a:solidFill>
                <a:srgbClr val="E2AEAB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píngwěi</a:t>
              </a:r>
              <a:endParaRPr lang="en-US" sz="5400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评委</a:t>
              </a:r>
              <a:endParaRPr lang="zh-CN" altLang="en-US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华文细黑" panose="02010600040101010101" pitchFamily="2" charset="-122"/>
                  <a:sym typeface="Times New Roman" panose="02020603050405020304" pitchFamily="18" charset="0"/>
                </a:rPr>
                <a:t>n. judge, member of judging panel</a:t>
              </a:r>
              <a:endParaRPr lang="en-US" altLang="zh-CN" sz="2400" b="1" kern="1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23" name="入围"/>
          <p:cNvGrpSpPr/>
          <p:nvPr/>
        </p:nvGrpSpPr>
        <p:grpSpPr>
          <a:xfrm>
            <a:off x="1338263" y="735965"/>
            <a:ext cx="4717415" cy="5817235"/>
            <a:chOff x="2106" y="1159"/>
            <a:chExt cx="7429" cy="9161"/>
          </a:xfrm>
        </p:grpSpPr>
        <p:sp>
          <p:nvSpPr>
            <p:cNvPr id="5" name="圆角矩形 4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solidFill>
              <a:srgbClr val="558ED5"/>
            </a:solidFill>
            <a:ln>
              <a:solidFill>
                <a:srgbClr val="558E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2106" y="3587"/>
              <a:ext cx="7429" cy="42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6600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rùwéi</a:t>
              </a:r>
              <a:endParaRPr lang="en-US" altLang="zh-CN" sz="66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入围</a:t>
              </a:r>
              <a:endParaRPr lang="zh-CN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endParaRP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Times New Roman" panose="02020603050405020304" pitchFamily="18" charset="0"/>
                </a:rPr>
                <a:t>v. to be shortlisted</a:t>
              </a:r>
              <a:endParaRPr lang="en-US" altLang="zh-CN" sz="24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6" name="对比"/>
          <p:cNvGrpSpPr/>
          <p:nvPr/>
        </p:nvGrpSpPr>
        <p:grpSpPr>
          <a:xfrm>
            <a:off x="1338263" y="735965"/>
            <a:ext cx="4717415" cy="5817235"/>
            <a:chOff x="2106" y="1159"/>
            <a:chExt cx="7429" cy="9161"/>
          </a:xfrm>
          <a:solidFill>
            <a:srgbClr val="558ED5"/>
          </a:solidFill>
        </p:grpSpPr>
        <p:sp>
          <p:nvSpPr>
            <p:cNvPr id="9" name="圆角矩形 8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grpFill/>
            <a:ln>
              <a:solidFill>
                <a:srgbClr val="558E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2106" y="3587"/>
              <a:ext cx="7429" cy="4263"/>
            </a:xfrm>
            <a:prstGeom prst="rect">
              <a:avLst/>
            </a:prstGeom>
            <a:grpFill/>
            <a:ln>
              <a:solidFill>
                <a:srgbClr val="558ED5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600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duìbǐ</a:t>
              </a:r>
              <a:endParaRPr lang="en-US" sz="66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对比</a:t>
              </a:r>
              <a:endParaRPr lang="zh-CN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en-US" altLang="zh-CN" sz="24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Times New Roman" panose="02020603050405020304" pitchFamily="18" charset="0"/>
                </a:rPr>
                <a:t>v. to compare, to contrast</a:t>
              </a:r>
              <a:endParaRPr lang="en-US" altLang="zh-CN" sz="24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21" name="电台"/>
          <p:cNvGrpSpPr/>
          <p:nvPr/>
        </p:nvGrpSpPr>
        <p:grpSpPr>
          <a:xfrm>
            <a:off x="1338263" y="735965"/>
            <a:ext cx="4717415" cy="5817235"/>
            <a:chOff x="2106" y="1159"/>
            <a:chExt cx="7429" cy="9161"/>
          </a:xfrm>
          <a:solidFill>
            <a:srgbClr val="558ED5"/>
          </a:solidFill>
        </p:grpSpPr>
        <p:sp>
          <p:nvSpPr>
            <p:cNvPr id="32" name="圆角矩形 31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ln>
              <a:solidFill>
                <a:srgbClr val="58B6E5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2106" y="3587"/>
              <a:ext cx="7429" cy="4118"/>
            </a:xfrm>
            <a:prstGeom prst="rect">
              <a:avLst/>
            </a:prstGeom>
            <a:ln>
              <a:solidFill>
                <a:srgbClr val="58B6E5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sz="6000"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diàntái</a:t>
              </a:r>
              <a:endParaRPr sz="6000"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电台</a:t>
              </a:r>
              <a:endParaRPr lang="zh-CN" altLang="en-US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 eaLnBrk="1"/>
              <a:r>
                <a:rPr sz="2400">
                  <a:sym typeface="Times New Roman" panose="02020603050405020304" pitchFamily="18" charset="0"/>
                </a:rPr>
                <a:t>n. radio station</a:t>
              </a:r>
              <a:endParaRPr sz="2400">
                <a:sym typeface="+mn-ea"/>
              </a:endParaRPr>
            </a:p>
          </p:txBody>
        </p:sp>
      </p:grpSp>
      <p:grpSp>
        <p:nvGrpSpPr>
          <p:cNvPr id="37" name="细节"/>
          <p:cNvGrpSpPr/>
          <p:nvPr/>
        </p:nvGrpSpPr>
        <p:grpSpPr>
          <a:xfrm>
            <a:off x="1337628" y="728206"/>
            <a:ext cx="4717415" cy="5817235"/>
            <a:chOff x="2106" y="1159"/>
            <a:chExt cx="7429" cy="9161"/>
          </a:xfrm>
          <a:solidFill>
            <a:schemeClr val="tx2">
              <a:lumMod val="60000"/>
              <a:lumOff val="40000"/>
            </a:schemeClr>
          </a:solidFill>
        </p:grpSpPr>
        <p:sp>
          <p:nvSpPr>
            <p:cNvPr id="38" name="圆角矩形 37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grpFill/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2106" y="3155"/>
              <a:ext cx="7429" cy="4603"/>
            </a:xfrm>
            <a:prstGeom prst="rect">
              <a:avLst/>
            </a:prstGeom>
            <a:grpFill/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sz="5400"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xì</a:t>
              </a:r>
              <a:r>
                <a:rPr lang="en-US" sz="5400"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 </a:t>
              </a:r>
              <a:r>
                <a:rPr sz="5400"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rPr>
                <a:t>jié</a:t>
              </a:r>
              <a:r>
                <a:rPr 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endParaRPr lang="en-US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细节</a:t>
              </a:r>
              <a:endParaRPr lang="zh-CN" altLang="en-US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sz="2400">
                  <a:sym typeface="Times New Roman" panose="02020603050405020304" pitchFamily="18" charset="0"/>
                </a:rPr>
                <a:t>n. detail</a:t>
              </a:r>
              <a:endParaRPr sz="2400">
                <a:sym typeface="+mn-ea"/>
              </a:endParaRPr>
            </a:p>
          </p:txBody>
        </p:sp>
      </p:grpSp>
      <p:grpSp>
        <p:nvGrpSpPr>
          <p:cNvPr id="61" name="带" hidden="1"/>
          <p:cNvGrpSpPr/>
          <p:nvPr/>
        </p:nvGrpSpPr>
        <p:grpSpPr>
          <a:xfrm>
            <a:off x="1337628" y="728206"/>
            <a:ext cx="4717415" cy="5817235"/>
            <a:chOff x="2106" y="1159"/>
            <a:chExt cx="7429" cy="9161"/>
          </a:xfrm>
          <a:solidFill>
            <a:schemeClr val="accent5"/>
          </a:solidFill>
        </p:grpSpPr>
        <p:sp>
          <p:nvSpPr>
            <p:cNvPr id="62" name="圆角矩形 61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grpFill/>
            <a:ln>
              <a:solidFill>
                <a:schemeClr val="accent5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3" name="文本框 62"/>
            <p:cNvSpPr txBox="1"/>
            <p:nvPr/>
          </p:nvSpPr>
          <p:spPr>
            <a:xfrm>
              <a:off x="2106" y="3587"/>
              <a:ext cx="7429" cy="4603"/>
            </a:xfrm>
            <a:prstGeom prst="rect">
              <a:avLst/>
            </a:prstGeom>
            <a:grpFill/>
            <a:ln>
              <a:solidFill>
                <a:schemeClr val="accent5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p>
              <a:pPr algn="ctr"/>
              <a:r>
                <a:rPr sz="6000">
                  <a:sym typeface="+mn-ea"/>
                </a:rPr>
                <a:t>cāi</a:t>
              </a:r>
              <a:r>
                <a:rPr 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endParaRPr lang="en-US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alt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猜</a:t>
              </a:r>
              <a:endParaRPr lang="zh-CN" altLang="en-US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lvl="0" algn="ctr">
                <a:defRPr sz="1800"/>
              </a:pPr>
              <a:r>
                <a:rPr sz="2400">
                  <a:sym typeface="+mn-ea"/>
                </a:rPr>
                <a:t>v. to guess</a:t>
              </a:r>
              <a:endParaRPr sz="2400">
                <a:sym typeface="+mn-ea"/>
              </a:endParaRPr>
            </a:p>
          </p:txBody>
        </p:sp>
      </p:grpSp>
      <p:grpSp>
        <p:nvGrpSpPr>
          <p:cNvPr id="67" name="面包" hidden="1"/>
          <p:cNvGrpSpPr/>
          <p:nvPr/>
        </p:nvGrpSpPr>
        <p:grpSpPr>
          <a:xfrm>
            <a:off x="1337628" y="728206"/>
            <a:ext cx="4717415" cy="5817235"/>
            <a:chOff x="2106" y="1159"/>
            <a:chExt cx="7429" cy="9161"/>
          </a:xfrm>
          <a:solidFill>
            <a:srgbClr val="C00000"/>
          </a:solidFill>
        </p:grpSpPr>
        <p:sp>
          <p:nvSpPr>
            <p:cNvPr id="68" name="圆角矩形 67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9" name="文本框 68"/>
            <p:cNvSpPr txBox="1"/>
            <p:nvPr/>
          </p:nvSpPr>
          <p:spPr>
            <a:xfrm>
              <a:off x="2106" y="3587"/>
              <a:ext cx="7429" cy="4603"/>
            </a:xfrm>
            <a:prstGeom prst="rect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p>
              <a:pPr algn="ctr"/>
              <a:r>
                <a:rPr sz="6600">
                  <a:sym typeface="+mn-ea"/>
                </a:rPr>
                <a:t>zhǐhǎo</a:t>
              </a:r>
              <a:r>
                <a:rPr 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endParaRPr lang="en-US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只好</a:t>
              </a:r>
              <a:endParaRPr lang="zh-CN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sz="2400">
                  <a:sym typeface="+mn-ea"/>
                </a:rPr>
                <a:t>adv. cannot but, to be forced to</a:t>
              </a:r>
              <a:endParaRPr sz="2400">
                <a:sym typeface="+mn-ea"/>
              </a:endParaRPr>
            </a:p>
          </p:txBody>
        </p:sp>
      </p:grpSp>
      <p:grpSp>
        <p:nvGrpSpPr>
          <p:cNvPr id="27" name="北方" hidden="1"/>
          <p:cNvGrpSpPr/>
          <p:nvPr/>
        </p:nvGrpSpPr>
        <p:grpSpPr>
          <a:xfrm>
            <a:off x="1337628" y="711061"/>
            <a:ext cx="4717415" cy="5817235"/>
            <a:chOff x="2106" y="1159"/>
            <a:chExt cx="7429" cy="9161"/>
          </a:xfrm>
          <a:solidFill>
            <a:srgbClr val="C00000"/>
          </a:solidFill>
        </p:grpSpPr>
        <p:sp>
          <p:nvSpPr>
            <p:cNvPr id="28" name="圆角矩形 27"/>
            <p:cNvSpPr/>
            <p:nvPr/>
          </p:nvSpPr>
          <p:spPr>
            <a:xfrm>
              <a:off x="2106" y="1159"/>
              <a:ext cx="7428" cy="9161"/>
            </a:xfrm>
            <a:prstGeom prst="roundRect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2106" y="3587"/>
              <a:ext cx="7429" cy="4603"/>
            </a:xfrm>
            <a:prstGeom prst="rect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p>
              <a:pPr algn="ctr"/>
              <a:r>
                <a:rPr sz="6600" dirty="0" err="1">
                  <a:latin typeface="GB Pinyinok-D" panose="02010601030101010101" pitchFamily="2" charset="-122"/>
                  <a:ea typeface="GB Pinyinok-D" panose="02010601030101010101" pitchFamily="2" charset="-122"/>
                  <a:sym typeface="+mn-ea"/>
                </a:rPr>
                <a:t>láidejí</a:t>
              </a:r>
              <a:r>
                <a:rPr lang="en-US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endParaRPr lang="en-US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/>
              <a:r>
                <a:rPr lang="zh-CN" sz="8000" b="1" kern="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来得及</a:t>
              </a:r>
              <a:endParaRPr lang="zh-CN" sz="8000" b="1" kern="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lvl="0" algn="ctr">
                <a:defRPr sz="1800"/>
              </a:pPr>
              <a:r>
                <a:rPr sz="2400">
                  <a:sym typeface="+mn-ea"/>
                </a:rPr>
                <a:t>v. there’s still time (to do sth.)</a:t>
              </a:r>
              <a:endParaRPr sz="2400">
                <a:sym typeface="+mn-ea"/>
              </a:endParaRPr>
            </a:p>
          </p:txBody>
        </p:sp>
      </p:grpSp>
      <p:grpSp>
        <p:nvGrpSpPr>
          <p:cNvPr id="76" name="组合 75"/>
          <p:cNvGrpSpPr/>
          <p:nvPr/>
        </p:nvGrpSpPr>
        <p:grpSpPr>
          <a:xfrm>
            <a:off x="1337945" y="702310"/>
            <a:ext cx="4716780" cy="5816600"/>
            <a:chOff x="2107" y="1159"/>
            <a:chExt cx="7428" cy="9160"/>
          </a:xfrm>
        </p:grpSpPr>
        <p:sp>
          <p:nvSpPr>
            <p:cNvPr id="74" name="圆角矩形 73"/>
            <p:cNvSpPr/>
            <p:nvPr/>
          </p:nvSpPr>
          <p:spPr>
            <a:xfrm>
              <a:off x="2107" y="1159"/>
              <a:ext cx="7428" cy="9161"/>
            </a:xfrm>
            <a:prstGeom prst="round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19" name="图片 18" descr="1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372" y="3070"/>
              <a:ext cx="4898" cy="4898"/>
            </a:xfrm>
            <a:prstGeom prst="rect">
              <a:avLst/>
            </a:prstGeom>
          </p:spPr>
        </p:pic>
      </p:grpSp>
      <p:grpSp>
        <p:nvGrpSpPr>
          <p:cNvPr id="15" name="组合 14"/>
          <p:cNvGrpSpPr/>
          <p:nvPr/>
        </p:nvGrpSpPr>
        <p:grpSpPr>
          <a:xfrm>
            <a:off x="5628323" y="1699260"/>
            <a:ext cx="935990" cy="4041140"/>
            <a:chOff x="8862" y="2676"/>
            <a:chExt cx="1474" cy="6364"/>
          </a:xfrm>
        </p:grpSpPr>
        <p:sp>
          <p:nvSpPr>
            <p:cNvPr id="10" name="空心弧 9"/>
            <p:cNvSpPr/>
            <p:nvPr/>
          </p:nvSpPr>
          <p:spPr>
            <a:xfrm>
              <a:off x="8862" y="2676"/>
              <a:ext cx="1474" cy="793"/>
            </a:xfrm>
            <a:prstGeom prst="blockArc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2" name="空心弧 11"/>
            <p:cNvSpPr/>
            <p:nvPr/>
          </p:nvSpPr>
          <p:spPr>
            <a:xfrm>
              <a:off x="8862" y="4571"/>
              <a:ext cx="1474" cy="793"/>
            </a:xfrm>
            <a:prstGeom prst="blockArc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空心弧 12"/>
            <p:cNvSpPr/>
            <p:nvPr/>
          </p:nvSpPr>
          <p:spPr>
            <a:xfrm>
              <a:off x="8862" y="6466"/>
              <a:ext cx="1474" cy="793"/>
            </a:xfrm>
            <a:prstGeom prst="blockArc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空心弧 13"/>
            <p:cNvSpPr/>
            <p:nvPr/>
          </p:nvSpPr>
          <p:spPr>
            <a:xfrm>
              <a:off x="8862" y="8248"/>
              <a:ext cx="1474" cy="793"/>
            </a:xfrm>
            <a:prstGeom prst="blockArc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1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7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1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3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4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6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2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7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7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500"/>
                            </p:stCondLst>
                            <p:childTnLst>
                              <p:par>
                                <p:cTn id="93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9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2" dur="5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500"/>
                            </p:stCondLst>
                            <p:childTnLst>
                              <p:par>
                                <p:cTn id="108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10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7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1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500"/>
                            </p:stCondLst>
                            <p:childTnLst>
                              <p:par>
                                <p:cTn id="123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1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1000"/>
                            </p:stCondLst>
                            <p:childTnLst>
                              <p:par>
                                <p:cTn id="130" presetID="17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1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1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底图" descr="C:\Users\38577\Desktop\电台.jpeg电台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黑色遮罩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7" name="卡通人像" descr="D:\大敏\C盘东西\小红书\对外汉语战略搞钱计划\教学素材\图片素材\我压缩.png我压缩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116830" y="601869"/>
            <a:ext cx="1958340" cy="1958451"/>
          </a:xfrm>
          <a:custGeom>
            <a:avLst/>
            <a:gdLst>
              <a:gd name="connsiteX0" fmla="*/ 2019868 w 4039736"/>
              <a:gd name="connsiteY0" fmla="*/ 0 h 4039736"/>
              <a:gd name="connsiteX1" fmla="*/ 4039736 w 4039736"/>
              <a:gd name="connsiteY1" fmla="*/ 2019868 h 4039736"/>
              <a:gd name="connsiteX2" fmla="*/ 2019868 w 4039736"/>
              <a:gd name="connsiteY2" fmla="*/ 4039736 h 4039736"/>
              <a:gd name="connsiteX3" fmla="*/ 0 w 4039736"/>
              <a:gd name="connsiteY3" fmla="*/ 2019868 h 4039736"/>
              <a:gd name="connsiteX4" fmla="*/ 2019868 w 4039736"/>
              <a:gd name="connsiteY4" fmla="*/ 0 h 4039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39736" h="4039736">
                <a:moveTo>
                  <a:pt x="2019868" y="0"/>
                </a:moveTo>
                <a:cubicBezTo>
                  <a:pt x="3135410" y="0"/>
                  <a:pt x="4039736" y="904326"/>
                  <a:pt x="4039736" y="2019868"/>
                </a:cubicBezTo>
                <a:cubicBezTo>
                  <a:pt x="4039736" y="3135410"/>
                  <a:pt x="3135410" y="4039736"/>
                  <a:pt x="2019868" y="4039736"/>
                </a:cubicBezTo>
                <a:cubicBezTo>
                  <a:pt x="904326" y="4039736"/>
                  <a:pt x="0" y="3135410"/>
                  <a:pt x="0" y="2019868"/>
                </a:cubicBezTo>
                <a:cubicBezTo>
                  <a:pt x="0" y="904326"/>
                  <a:pt x="904326" y="0"/>
                  <a:pt x="2019868" y="0"/>
                </a:cubicBezTo>
                <a:close/>
              </a:path>
            </a:pathLst>
          </a:custGeom>
          <a:ln cap="rnd">
            <a:solidFill>
              <a:srgbClr val="E2AEAB"/>
            </a:solidFill>
          </a:ln>
          <a:effectLst>
            <a:glow rad="152400">
              <a:srgbClr val="FEADBB">
                <a:alpha val="40000"/>
              </a:srgbClr>
            </a:glow>
          </a:effectLst>
        </p:spPr>
      </p:pic>
      <p:sp>
        <p:nvSpPr>
          <p:cNvPr id="14" name="文本框 13"/>
          <p:cNvSpPr txBox="1"/>
          <p:nvPr/>
        </p:nvSpPr>
        <p:spPr>
          <a:xfrm>
            <a:off x="1027430" y="2948305"/>
            <a:ext cx="11164570" cy="32918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457200" indent="-457200" algn="l" fontAlgn="auto">
              <a:lnSpc>
                <a:spcPts val="416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思源黑体 CN Regular" panose="020B0500000000000000" pitchFamily="34" charset="-122"/>
                <a:sym typeface="华文楷体" panose="02010600040101010101" charset="-122"/>
              </a:rPr>
              <a:t>电台正在举行什么活动？有几对夫妻入围？</a:t>
            </a:r>
            <a:endParaRPr lang="zh-CN" altLang="en-US" sz="28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思源黑体 CN Regular" panose="020B0500000000000000" pitchFamily="34" charset="-122"/>
              <a:sym typeface="华文楷体" panose="02010600040101010101" charset="-122"/>
            </a:endParaRPr>
          </a:p>
          <a:p>
            <a:pPr marL="457200" indent="-457200" algn="l" fontAlgn="auto">
              <a:lnSpc>
                <a:spcPts val="416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思源黑体 CN Regular" panose="020B0500000000000000" pitchFamily="34" charset="-122"/>
                <a:sym typeface="华文楷体" panose="02010600040101010101" charset="-122"/>
              </a:rPr>
              <a:t>第一对夫妻中的妻子碰到了什么问题？丈夫是怎么做的？</a:t>
            </a:r>
            <a:endParaRPr lang="zh-CN" altLang="en-US" sz="28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思源黑体 CN Regular" panose="020B0500000000000000" pitchFamily="34" charset="-122"/>
              <a:sym typeface="华文楷体" panose="02010600040101010101" charset="-122"/>
            </a:endParaRPr>
          </a:p>
          <a:p>
            <a:pPr marL="457200" indent="-457200" algn="l" fontAlgn="auto">
              <a:lnSpc>
                <a:spcPts val="416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思源黑体 CN Regular" panose="020B0500000000000000" pitchFamily="34" charset="-122"/>
                <a:sym typeface="华文楷体" panose="02010600040101010101" charset="-122"/>
              </a:rPr>
              <a:t>第二对夫妻为什么说他们关系很好？</a:t>
            </a:r>
            <a:endParaRPr lang="zh-CN" altLang="en-US" sz="28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思源黑体 CN Regular" panose="020B0500000000000000" pitchFamily="34" charset="-122"/>
              <a:sym typeface="华文楷体" panose="02010600040101010101" charset="-122"/>
            </a:endParaRPr>
          </a:p>
          <a:p>
            <a:pPr marL="457200" indent="-457200" algn="l" fontAlgn="auto">
              <a:lnSpc>
                <a:spcPts val="416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思源黑体 CN Regular" panose="020B0500000000000000" pitchFamily="34" charset="-122"/>
                <a:sym typeface="华文楷体" panose="02010600040101010101" charset="-122"/>
              </a:rPr>
              <a:t>评委们是在什么情况下见到的第三对夫妻？</a:t>
            </a:r>
            <a:endParaRPr lang="zh-CN" altLang="en-US" sz="28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思源黑体 CN Regular" panose="020B0500000000000000" pitchFamily="34" charset="-122"/>
              <a:sym typeface="华文楷体" panose="02010600040101010101" charset="-122"/>
            </a:endParaRPr>
          </a:p>
          <a:p>
            <a:pPr marL="457200" indent="-457200" algn="l" fontAlgn="auto">
              <a:lnSpc>
                <a:spcPts val="416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思源黑体 CN Regular" panose="020B0500000000000000" pitchFamily="34" charset="-122"/>
                <a:sym typeface="华文楷体" panose="02010600040101010101" charset="-122"/>
              </a:rPr>
              <a:t>妻子为什么要放弃这次机会？</a:t>
            </a:r>
            <a:endParaRPr lang="zh-CN" altLang="en-US" sz="28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思源黑体 CN Regular" panose="020B0500000000000000" pitchFamily="34" charset="-122"/>
              <a:sym typeface="华文楷体" panose="02010600040101010101" charset="-122"/>
            </a:endParaRPr>
          </a:p>
          <a:p>
            <a:pPr marL="457200" indent="-457200" algn="l" fontAlgn="auto">
              <a:lnSpc>
                <a:spcPts val="416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思源黑体 CN Regular" panose="020B0500000000000000" pitchFamily="34" charset="-122"/>
                <a:sym typeface="华文楷体" panose="02010600040101010101" charset="-122"/>
              </a:rPr>
              <a:t>第三对夫妻中的丈夫昨天晚上为什么没睡好？</a:t>
            </a:r>
            <a:endParaRPr lang="zh-CN" altLang="en-US" sz="28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思源黑体 CN Regular" panose="020B0500000000000000" pitchFamily="34" charset="-122"/>
              <a:sym typeface="华文楷体" panose="02010600040101010101" charset="-122"/>
            </a:endParaRPr>
          </a:p>
        </p:txBody>
      </p:sp>
      <p:sp>
        <p:nvSpPr>
          <p:cNvPr id="34" name="文本框 7"/>
          <p:cNvSpPr txBox="1"/>
          <p:nvPr/>
        </p:nvSpPr>
        <p:spPr>
          <a:xfrm>
            <a:off x="165735" y="213995"/>
            <a:ext cx="1257300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1</a:t>
            </a:r>
            <a:endParaRPr lang="zh-CN" altLang="en-US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35" name="文本框 7"/>
          <p:cNvSpPr txBox="1"/>
          <p:nvPr/>
        </p:nvSpPr>
        <p:spPr>
          <a:xfrm>
            <a:off x="237490" y="702310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1  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pic>
        <p:nvPicPr>
          <p:cNvPr id="2" name="01-1">
            <a:hlinkClick r:id="" action="ppaction://media"/>
          </p:cNvPr>
          <p:cNvPicPr/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27430" y="2023745"/>
            <a:ext cx="996315" cy="9963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19" fill="hold" display="1">
                  <p:stCondLst>
                    <p:cond delay="indefinite"/>
                  </p:stCondLst>
                  <p:endCondLst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底图" descr="C:\Users\38577\Desktop\电台.jpeg电台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黑色遮罩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4" name="文本框 7"/>
          <p:cNvSpPr txBox="1"/>
          <p:nvPr/>
        </p:nvSpPr>
        <p:spPr>
          <a:xfrm>
            <a:off x="165735" y="213995"/>
            <a:ext cx="1257300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1</a:t>
            </a:r>
            <a:endParaRPr lang="zh-CN" altLang="en-US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35" name="文本框 7"/>
          <p:cNvSpPr txBox="1"/>
          <p:nvPr/>
        </p:nvSpPr>
        <p:spPr>
          <a:xfrm>
            <a:off x="237490" y="702310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1  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65100" y="1208405"/>
            <a:ext cx="11882755" cy="48310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eaLnBrk="1">
              <a:lnSpc>
                <a:spcPct val="150000"/>
              </a:lnSpc>
            </a:pPr>
            <a:r>
              <a:rPr lang="en-US" altLang="zh-CN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    </a:t>
            </a:r>
            <a:r>
              <a:rPr lang="zh-CN" altLang="en-US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电台要选出一对最恩爱的夫妻。对比后，有三对夫妻入围。</a:t>
            </a:r>
            <a:endParaRPr lang="zh-CN" altLang="en-US" sz="28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华文细黑" panose="02010600040101010101" pitchFamily="2" charset="-122"/>
            </a:endParaRPr>
          </a:p>
          <a:p>
            <a:pPr eaLnBrk="1">
              <a:lnSpc>
                <a:spcPct val="150000"/>
              </a:lnSpc>
            </a:pPr>
            <a:r>
              <a:rPr lang="zh-CN" altLang="en-US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    评委叫第一对夫妻说说他俩是如何恩爱的。妻子说，几年前她全身瘫痪了，医生说她站起来的可能性很小。别人都觉得她的丈夫会跟她</a:t>
            </a:r>
            <a:r>
              <a:rPr lang="zh-CN" altLang="en-US" sz="28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离婚</a:t>
            </a:r>
            <a:r>
              <a:rPr lang="zh-CN" altLang="en-US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，她也想过要</a:t>
            </a:r>
            <a:r>
              <a:rPr lang="zh-CN" altLang="en-US" sz="28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自杀</a:t>
            </a:r>
            <a:r>
              <a:rPr lang="zh-CN" altLang="en-US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。但丈夫一直鼓励她，为她不知找了多少家医院，并且</a:t>
            </a:r>
            <a:r>
              <a:rPr lang="zh-CN" altLang="en-US" sz="2800" dirty="0">
                <a:solidFill>
                  <a:srgbClr val="C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几年如一日</a:t>
            </a:r>
            <a:r>
              <a:rPr lang="zh-CN" altLang="en-US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地照顾她，从不</a:t>
            </a:r>
            <a:r>
              <a:rPr lang="zh-CN" altLang="en-US" sz="28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抱怨</a:t>
            </a:r>
            <a:r>
              <a:rPr lang="zh-CN" altLang="en-US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。在丈夫的</a:t>
            </a:r>
            <a:r>
              <a:rPr lang="zh-CN" altLang="en-US" sz="28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爱护</a:t>
            </a:r>
            <a:r>
              <a:rPr lang="zh-CN" altLang="en-US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和努力下，她终于又站了起来。她的故事十分感人，评委们听了都很感动。</a:t>
            </a:r>
            <a:endParaRPr lang="zh-CN" altLang="en-US" sz="28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华文细黑" panose="02010600040101010101" pitchFamily="2" charset="-122"/>
            </a:endParaRPr>
          </a:p>
          <a:p>
            <a:pPr algn="l" fontAlgn="auto">
              <a:lnSpc>
                <a:spcPct val="200000"/>
              </a:lnSpc>
            </a:pPr>
            <a:endParaRPr lang="zh-CN" altLang="en-US" sz="28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224155" y="5393690"/>
            <a:ext cx="11769090" cy="1242060"/>
          </a:xfrm>
          <a:prstGeom prst="roundRect">
            <a:avLst>
              <a:gd name="adj" fmla="val 47532"/>
            </a:avLst>
          </a:prstGeom>
          <a:solidFill>
            <a:srgbClr val="FFFFFF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224155" y="5415915"/>
            <a:ext cx="11768455" cy="1212850"/>
          </a:xfrm>
          <a:prstGeom prst="roundRect">
            <a:avLst>
              <a:gd name="adj" fmla="val 47532"/>
            </a:avLst>
          </a:prstGeom>
          <a:solidFill>
            <a:srgbClr val="DABE79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224155" y="5414645"/>
            <a:ext cx="1191895" cy="1214120"/>
            <a:chOff x="584" y="3210"/>
            <a:chExt cx="1353" cy="1378"/>
          </a:xfrm>
        </p:grpSpPr>
        <p:sp>
          <p:nvSpPr>
            <p:cNvPr id="24" name="椭圆 23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DABE79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5" name="图片 24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9" y="3210"/>
              <a:ext cx="1338" cy="1338"/>
            </a:xfrm>
            <a:prstGeom prst="rect">
              <a:avLst/>
            </a:prstGeom>
          </p:spPr>
        </p:pic>
      </p:grpSp>
      <p:sp>
        <p:nvSpPr>
          <p:cNvPr id="28" name="文本框 7"/>
          <p:cNvSpPr txBox="1"/>
          <p:nvPr/>
        </p:nvSpPr>
        <p:spPr>
          <a:xfrm>
            <a:off x="1246505" y="5279390"/>
            <a:ext cx="9341485" cy="138366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p>
            <a:pPr algn="l" fontAlgn="auto">
              <a:lnSpc>
                <a:spcPct val="150000"/>
              </a:lnSpc>
            </a:pPr>
            <a:r>
              <a:rPr lang="en-US" altLang="zh-CN" sz="2800" b="1" dirty="0" smtClean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1.</a:t>
            </a:r>
            <a:r>
              <a:rPr lang="zh-CN" altLang="es-ES_tradnl" sz="2800" b="1" dirty="0" smtClean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你</a:t>
            </a:r>
            <a:r>
              <a:rPr lang="es-ES_tradnl" sz="2800" b="1" dirty="0" smtClean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觉得“红过脸”是什么意思？</a:t>
            </a:r>
            <a:endParaRPr lang="es-ES_tradnl" sz="2800" b="1" dirty="0" smtClean="0">
              <a:solidFill>
                <a:schemeClr val="tx1"/>
              </a:solidFill>
              <a:effectLst/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华文细黑" panose="02010600040101010101" pitchFamily="2" charset="-122"/>
            </a:endParaRPr>
          </a:p>
          <a:p>
            <a:pPr algn="l" fontAlgn="auto">
              <a:lnSpc>
                <a:spcPct val="150000"/>
              </a:lnSpc>
            </a:pPr>
            <a:r>
              <a:rPr lang="en-US" altLang="es-ES_tradnl" sz="2800" b="1" dirty="0" smtClean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2.</a:t>
            </a:r>
            <a:r>
              <a:rPr lang="zh-CN" altLang="en-US" sz="2800" b="1" dirty="0" smtClean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请用重点词语复述故事：离婚、自杀、抱怨、爱护</a:t>
            </a:r>
            <a:endParaRPr lang="zh-CN" altLang="en-US" sz="2800" b="1" dirty="0" smtClean="0">
              <a:ln w="22225">
                <a:noFill/>
                <a:prstDash val="solid"/>
              </a:ln>
              <a:solidFill>
                <a:schemeClr val="bg1"/>
              </a:solidFill>
              <a:effectLst/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华文细黑" panose="0201060004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9687 0 L 0.867969 0.000833333 " pathEditMode="relative" rAng="0" ptsTypes="">
                                      <p:cBhvr>
                                        <p:cTn id="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0" y="-1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ldLvl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底图" descr="C:\Users\38577\Desktop\电台.jpeg电台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黑色遮罩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4" name="文本框 7"/>
          <p:cNvSpPr txBox="1"/>
          <p:nvPr/>
        </p:nvSpPr>
        <p:spPr>
          <a:xfrm>
            <a:off x="165735" y="213995"/>
            <a:ext cx="1257300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1</a:t>
            </a:r>
            <a:endParaRPr lang="zh-CN" altLang="en-US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35" name="文本框 7"/>
          <p:cNvSpPr txBox="1"/>
          <p:nvPr/>
        </p:nvSpPr>
        <p:spPr>
          <a:xfrm>
            <a:off x="237490" y="702310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1  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65100" y="1208405"/>
            <a:ext cx="11897995" cy="28917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eaLnBrk="1">
              <a:lnSpc>
                <a:spcPct val="150000"/>
              </a:lnSpc>
            </a:pPr>
            <a:r>
              <a:rPr lang="en-US" altLang="zh-CN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    </a:t>
            </a:r>
            <a:r>
              <a:rPr lang="zh-CN" altLang="en-US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随后进来的是第二对夫妻，他俩说，十几年的</a:t>
            </a:r>
            <a:r>
              <a:rPr lang="zh-CN" altLang="en-US" sz="28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婚姻</a:t>
            </a:r>
            <a:r>
              <a:rPr lang="zh-CN" altLang="en-US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生活中，他们从来没为任何事</a:t>
            </a:r>
            <a:r>
              <a:rPr lang="zh-CN" altLang="en-US" sz="2800" dirty="0">
                <a:solidFill>
                  <a:srgbClr val="C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红过脸</a:t>
            </a:r>
            <a:r>
              <a:rPr lang="zh-CN" altLang="en-US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、</a:t>
            </a:r>
            <a:r>
              <a:rPr lang="zh-CN" altLang="en-US" sz="28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吵</a:t>
            </a:r>
            <a:r>
              <a:rPr lang="zh-CN" altLang="en-US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过</a:t>
            </a:r>
            <a:r>
              <a:rPr lang="zh-CN" altLang="en-US" sz="28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架</a:t>
            </a:r>
            <a:r>
              <a:rPr lang="zh-CN" altLang="en-US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，一直相亲相爱、相敬如宾。评委们听了</a:t>
            </a:r>
            <a:r>
              <a:rPr lang="zh-CN" altLang="en-US" sz="28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暗暗</a:t>
            </a:r>
            <a:r>
              <a:rPr lang="zh-CN" altLang="en-US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点头。</a:t>
            </a:r>
            <a:endParaRPr lang="zh-CN" altLang="en-US" sz="28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华文细黑" panose="02010600040101010101" pitchFamily="2" charset="-122"/>
            </a:endParaRPr>
          </a:p>
          <a:p>
            <a:pPr algn="l" fontAlgn="auto">
              <a:lnSpc>
                <a:spcPct val="200000"/>
              </a:lnSpc>
            </a:pPr>
            <a:endParaRPr lang="zh-CN" altLang="en-US" sz="28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224155" y="5393690"/>
            <a:ext cx="11769090" cy="1242060"/>
          </a:xfrm>
          <a:prstGeom prst="roundRect">
            <a:avLst>
              <a:gd name="adj" fmla="val 47532"/>
            </a:avLst>
          </a:prstGeom>
          <a:solidFill>
            <a:srgbClr val="FFFFFF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224155" y="5415915"/>
            <a:ext cx="11768455" cy="1212850"/>
          </a:xfrm>
          <a:prstGeom prst="roundRect">
            <a:avLst>
              <a:gd name="adj" fmla="val 47532"/>
            </a:avLst>
          </a:prstGeom>
          <a:solidFill>
            <a:srgbClr val="DABE79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224155" y="5414645"/>
            <a:ext cx="1191895" cy="1214120"/>
            <a:chOff x="584" y="3210"/>
            <a:chExt cx="1353" cy="1378"/>
          </a:xfrm>
        </p:grpSpPr>
        <p:sp>
          <p:nvSpPr>
            <p:cNvPr id="24" name="椭圆 23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DABE79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5" name="图片 24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9" y="3210"/>
              <a:ext cx="1338" cy="1338"/>
            </a:xfrm>
            <a:prstGeom prst="rect">
              <a:avLst/>
            </a:prstGeom>
          </p:spPr>
        </p:pic>
      </p:grpSp>
      <p:sp>
        <p:nvSpPr>
          <p:cNvPr id="28" name="文本框 7"/>
          <p:cNvSpPr txBox="1"/>
          <p:nvPr/>
        </p:nvSpPr>
        <p:spPr>
          <a:xfrm>
            <a:off x="1246505" y="5279390"/>
            <a:ext cx="9341485" cy="138366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p>
            <a:pPr algn="l" fontAlgn="auto">
              <a:lnSpc>
                <a:spcPct val="150000"/>
              </a:lnSpc>
            </a:pPr>
            <a:r>
              <a:rPr lang="en-US" altLang="zh-CN" sz="2800" b="1" dirty="0" smtClean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1.</a:t>
            </a:r>
            <a:r>
              <a:rPr lang="zh-CN" altLang="es-ES_tradnl" sz="2800" b="1" dirty="0" smtClean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你</a:t>
            </a:r>
            <a:r>
              <a:rPr lang="es-ES_tradnl" sz="2800" b="1" dirty="0" smtClean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觉得“红过脸”是什么意思？</a:t>
            </a:r>
            <a:endParaRPr lang="es-ES_tradnl" sz="2800" b="1" dirty="0" smtClean="0">
              <a:solidFill>
                <a:schemeClr val="tx1"/>
              </a:solidFill>
              <a:effectLst/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华文细黑" panose="02010600040101010101" pitchFamily="2" charset="-122"/>
            </a:endParaRPr>
          </a:p>
          <a:p>
            <a:pPr algn="l" fontAlgn="auto">
              <a:lnSpc>
                <a:spcPct val="150000"/>
              </a:lnSpc>
            </a:pPr>
            <a:r>
              <a:rPr lang="en-US" altLang="es-ES_tradnl" sz="2800" b="1" dirty="0" smtClean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2.</a:t>
            </a:r>
            <a:r>
              <a:rPr lang="zh-CN" altLang="en-US" sz="2800" b="1" dirty="0" smtClean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请用重点词语复述故事：婚姻、吵架、暗暗</a:t>
            </a:r>
            <a:endParaRPr lang="zh-CN" altLang="en-US" sz="2800" b="1" dirty="0" smtClean="0">
              <a:ln w="22225">
                <a:noFill/>
                <a:prstDash val="solid"/>
              </a:ln>
              <a:solidFill>
                <a:schemeClr val="bg1"/>
              </a:solidFill>
              <a:effectLst/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华文细黑" panose="0201060004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9687 0 L 0.867969 0.000833333 " pathEditMode="relative" rAng="0" ptsTypes="">
                                      <p:cBhvr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0" y="-1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ldLvl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底图" descr="C:\Users\38577\Desktop\电台.jpeg电台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黑色遮罩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4" name="文本框 7"/>
          <p:cNvSpPr txBox="1"/>
          <p:nvPr/>
        </p:nvSpPr>
        <p:spPr>
          <a:xfrm>
            <a:off x="165735" y="213995"/>
            <a:ext cx="1257300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1</a:t>
            </a:r>
            <a:endParaRPr lang="zh-CN" altLang="en-US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35" name="文本框 7"/>
          <p:cNvSpPr txBox="1"/>
          <p:nvPr/>
        </p:nvSpPr>
        <p:spPr>
          <a:xfrm>
            <a:off x="237490" y="702310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1  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4135" y="1208405"/>
            <a:ext cx="12056110" cy="34150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eaLnBrk="1">
              <a:lnSpc>
                <a:spcPct val="150000"/>
              </a:lnSpc>
            </a:pPr>
            <a:r>
              <a:rPr lang="en-US" altLang="zh-CN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    </a:t>
            </a:r>
            <a:r>
              <a:rPr lang="en-US" altLang="zh-CN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轮到第三对夫妻了，却很长时间不见人。评委们等得有些</a:t>
            </a:r>
            <a:r>
              <a:rPr lang="en-US" altLang="zh-CN" sz="24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不耐烦</a:t>
            </a:r>
            <a:r>
              <a:rPr lang="en-US" altLang="zh-CN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，就走出来</a:t>
            </a:r>
            <a:r>
              <a:rPr lang="en-US" altLang="zh-CN" sz="2400" dirty="0">
                <a:solidFill>
                  <a:srgbClr val="C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看个究竟</a:t>
            </a:r>
            <a:r>
              <a:rPr lang="en-US" altLang="zh-CN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。只见第三对夫妻仍然坐在门口，男人的头</a:t>
            </a:r>
            <a:r>
              <a:rPr lang="en-US" altLang="zh-CN" sz="24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靠</a:t>
            </a:r>
            <a:r>
              <a:rPr lang="en-US" altLang="zh-CN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在女人的肩膀上，睡着了。一个评委要上前</a:t>
            </a:r>
            <a:r>
              <a:rPr lang="en-US" altLang="zh-CN" sz="24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喊</a:t>
            </a:r>
            <a:r>
              <a:rPr lang="en-US" altLang="zh-CN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醒那个男的，女的却</a:t>
            </a:r>
            <a:r>
              <a:rPr lang="en-US" altLang="zh-CN" sz="24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伸</a:t>
            </a:r>
            <a:r>
              <a:rPr lang="en-US" altLang="zh-CN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出手指做了个小声的动作，然后小心地从包里拿出纸笔，用左手歪歪扭扭写下了一行字递给评委，而她的右肩一直让丈夫的脑袋靠着。评委们看那纸条上面写着：别出声，他昨晚没睡好。一个评委提起笔在后面写了一句话：但是女士，我们得听你们夫妻俩的叙述啊！女人又写：那我们就不参加了。</a:t>
            </a:r>
            <a:endParaRPr lang="en-US" altLang="zh-CN" sz="24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224155" y="5393690"/>
            <a:ext cx="11769090" cy="1242060"/>
          </a:xfrm>
          <a:prstGeom prst="roundRect">
            <a:avLst>
              <a:gd name="adj" fmla="val 47532"/>
            </a:avLst>
          </a:prstGeom>
          <a:solidFill>
            <a:srgbClr val="FFFFFF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224155" y="5415915"/>
            <a:ext cx="11768455" cy="1212850"/>
          </a:xfrm>
          <a:prstGeom prst="roundRect">
            <a:avLst>
              <a:gd name="adj" fmla="val 47532"/>
            </a:avLst>
          </a:prstGeom>
          <a:solidFill>
            <a:srgbClr val="DABE79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224155" y="5414645"/>
            <a:ext cx="1191895" cy="1214120"/>
            <a:chOff x="584" y="3210"/>
            <a:chExt cx="1353" cy="1378"/>
          </a:xfrm>
        </p:grpSpPr>
        <p:sp>
          <p:nvSpPr>
            <p:cNvPr id="24" name="椭圆 23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DABE79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5" name="图片 24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9" y="3210"/>
              <a:ext cx="1338" cy="1338"/>
            </a:xfrm>
            <a:prstGeom prst="rect">
              <a:avLst/>
            </a:prstGeom>
          </p:spPr>
        </p:pic>
      </p:grpSp>
      <p:sp>
        <p:nvSpPr>
          <p:cNvPr id="28" name="文本框 7"/>
          <p:cNvSpPr txBox="1"/>
          <p:nvPr/>
        </p:nvSpPr>
        <p:spPr>
          <a:xfrm>
            <a:off x="1246505" y="5279390"/>
            <a:ext cx="9341485" cy="138366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p>
            <a:pPr algn="l" fontAlgn="auto">
              <a:lnSpc>
                <a:spcPct val="150000"/>
              </a:lnSpc>
            </a:pPr>
            <a:r>
              <a:rPr lang="en-US" altLang="zh-CN" sz="2800" b="1" dirty="0" smtClean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1.</a:t>
            </a:r>
            <a:r>
              <a:rPr lang="zh-CN" altLang="es-ES_tradnl" sz="2800" b="1" dirty="0" smtClean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你</a:t>
            </a:r>
            <a:r>
              <a:rPr lang="es-ES_tradnl" sz="2800" b="1" dirty="0" smtClean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觉得</a:t>
            </a:r>
            <a:r>
              <a:rPr lang="es-ES_tradnl" sz="2800" b="1" dirty="0" smtClean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“看个究竟”是什么意思？</a:t>
            </a:r>
            <a:endParaRPr lang="es-ES_tradnl" sz="2800" b="1" dirty="0" smtClean="0">
              <a:solidFill>
                <a:schemeClr val="tx1"/>
              </a:solidFill>
              <a:effectLst/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华文细黑" panose="02010600040101010101" pitchFamily="2" charset="-122"/>
            </a:endParaRPr>
          </a:p>
          <a:p>
            <a:pPr algn="l" fontAlgn="auto">
              <a:lnSpc>
                <a:spcPct val="150000"/>
              </a:lnSpc>
            </a:pPr>
            <a:r>
              <a:rPr lang="en-US" altLang="es-ES_tradnl" sz="2800" b="1" dirty="0" smtClean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2.</a:t>
            </a:r>
            <a:r>
              <a:rPr lang="zh-CN" altLang="en-US" sz="2800" b="1" dirty="0" smtClean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请用重点词语复述故事：</a:t>
            </a:r>
            <a:r>
              <a:rPr lang="zh-CN" altLang="en-US" sz="2800" b="1" dirty="0" smtClean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不耐烦、靠、喊、伸</a:t>
            </a:r>
            <a:endParaRPr lang="zh-CN" altLang="en-US" sz="2800" b="1" dirty="0" smtClean="0">
              <a:ln w="22225">
                <a:noFill/>
                <a:prstDash val="solid"/>
              </a:ln>
              <a:solidFill>
                <a:schemeClr val="bg1"/>
              </a:solidFill>
              <a:effectLst/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华文细黑" panose="0201060004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9687 0 L 0.867969 0.000833333 " pathEditMode="relative" rAng="0" ptsTypes="">
                                      <p:cBhvr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0" y="-1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ldLvl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底图" descr="C:\Users\38577\Desktop\电台.jpeg电台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黑色遮罩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4" name="文本框 7"/>
          <p:cNvSpPr txBox="1"/>
          <p:nvPr/>
        </p:nvSpPr>
        <p:spPr>
          <a:xfrm>
            <a:off x="165735" y="213995"/>
            <a:ext cx="1257300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1</a:t>
            </a:r>
            <a:endParaRPr lang="zh-CN" altLang="en-US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35" name="文本框 7"/>
          <p:cNvSpPr txBox="1"/>
          <p:nvPr/>
        </p:nvSpPr>
        <p:spPr>
          <a:xfrm>
            <a:off x="237490" y="702310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1  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4135" y="1208405"/>
            <a:ext cx="12056110" cy="33229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eaLnBrk="1">
              <a:lnSpc>
                <a:spcPct val="150000"/>
              </a:lnSpc>
            </a:pPr>
            <a:r>
              <a:rPr lang="en-US" altLang="zh-CN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    </a:t>
            </a:r>
            <a:r>
              <a:rPr lang="en-US" altLang="zh-CN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大家很吃惊，这个女人为了不影响丈夫睡觉，居然放弃这次机会！但评委们还是决定先不</a:t>
            </a:r>
            <a:r>
              <a:rPr lang="en-US" altLang="zh-CN" sz="28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催</a:t>
            </a:r>
            <a:r>
              <a:rPr lang="en-US" altLang="zh-CN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他们，而是再</a:t>
            </a:r>
            <a:r>
              <a:rPr lang="en-US" altLang="zh-CN" sz="28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等待</a:t>
            </a:r>
            <a:r>
              <a:rPr lang="en-US" altLang="zh-CN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一段时间。</a:t>
            </a:r>
            <a:endParaRPr lang="en-US" altLang="zh-CN" sz="28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华文细黑" panose="02010600040101010101" pitchFamily="2" charset="-122"/>
            </a:endParaRPr>
          </a:p>
          <a:p>
            <a:pPr eaLnBrk="1">
              <a:lnSpc>
                <a:spcPct val="150000"/>
              </a:lnSpc>
            </a:pPr>
            <a:r>
              <a:rPr lang="en-US" altLang="zh-CN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    过了一会儿，男人醒了。评委们问他怎么那么累。男人不好意思地笑笑说：“我家住一楼，蚊子多。昨晚半夜我被蚊子叮醒了，我怕我老婆再被</a:t>
            </a:r>
            <a:r>
              <a:rPr lang="en-US" altLang="zh-CN" sz="28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吵</a:t>
            </a:r>
            <a:r>
              <a:rPr lang="en-US" altLang="zh-CN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醒，所以后</a:t>
            </a:r>
            <a:r>
              <a:rPr lang="en-US" altLang="zh-CN" sz="28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半夜</a:t>
            </a:r>
            <a:r>
              <a:rPr lang="en-US" altLang="zh-CN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就在为她赶蚊子。</a:t>
            </a:r>
            <a:endParaRPr lang="en-US" altLang="zh-CN" sz="28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224155" y="5393690"/>
            <a:ext cx="11769090" cy="1242060"/>
          </a:xfrm>
          <a:prstGeom prst="roundRect">
            <a:avLst>
              <a:gd name="adj" fmla="val 47532"/>
            </a:avLst>
          </a:prstGeom>
          <a:solidFill>
            <a:srgbClr val="FFFFFF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224155" y="5415915"/>
            <a:ext cx="11768455" cy="1212850"/>
          </a:xfrm>
          <a:prstGeom prst="roundRect">
            <a:avLst>
              <a:gd name="adj" fmla="val 47532"/>
            </a:avLst>
          </a:prstGeom>
          <a:solidFill>
            <a:srgbClr val="DABE79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224155" y="5414645"/>
            <a:ext cx="1191895" cy="1214120"/>
            <a:chOff x="584" y="3210"/>
            <a:chExt cx="1353" cy="1378"/>
          </a:xfrm>
        </p:grpSpPr>
        <p:sp>
          <p:nvSpPr>
            <p:cNvPr id="24" name="椭圆 23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DABE79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5" name="图片 24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9" y="3210"/>
              <a:ext cx="1338" cy="1338"/>
            </a:xfrm>
            <a:prstGeom prst="rect">
              <a:avLst/>
            </a:prstGeom>
          </p:spPr>
        </p:pic>
      </p:grpSp>
      <p:sp>
        <p:nvSpPr>
          <p:cNvPr id="28" name="文本框 7"/>
          <p:cNvSpPr txBox="1"/>
          <p:nvPr/>
        </p:nvSpPr>
        <p:spPr>
          <a:xfrm>
            <a:off x="1246505" y="5572125"/>
            <a:ext cx="9341485" cy="73723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p>
            <a:pPr algn="l" fontAlgn="auto">
              <a:lnSpc>
                <a:spcPct val="150000"/>
              </a:lnSpc>
            </a:pPr>
            <a:r>
              <a:rPr lang="en-US" altLang="es-ES_tradnl" sz="2800" b="1" dirty="0" smtClean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1.</a:t>
            </a:r>
            <a:r>
              <a:rPr lang="zh-CN" altLang="en-US" sz="2800" b="1" dirty="0" smtClean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请用重点词语复述故事：</a:t>
            </a:r>
            <a:r>
              <a:rPr lang="zh-CN" altLang="en-US" sz="2800" b="1" dirty="0" smtClean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催、等待、半夜、吵</a:t>
            </a:r>
            <a:endParaRPr lang="zh-CN" altLang="en-US" sz="2800" b="1" dirty="0" smtClean="0">
              <a:effectLst/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华文细黑" panose="0201060004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9687 0 L 0.867969 0.000833333 " pathEditMode="relative" rAng="0" ptsTypes="">
                                      <p:cBhvr>
                                        <p:cTn id="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0" y="-1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ldLvl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AutoShape 4" descr="@冒险家的旅程か★&#10;png免抠素材 海报装饰元素 png透明背景素材 卡通素材  贴纸素材 标签素材 风扇 夏季风扇 强力风扇 吹风 吹凉"/>
          <p:cNvSpPr>
            <a:spLocks noChangeAspect="1" noChangeArrowheads="1"/>
          </p:cNvSpPr>
          <p:nvPr/>
        </p:nvSpPr>
        <p:spPr bwMode="auto">
          <a:xfrm>
            <a:off x="156528" y="283527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10" name="组合 9"/>
          <p:cNvGrpSpPr/>
          <p:nvPr/>
        </p:nvGrpSpPr>
        <p:grpSpPr>
          <a:xfrm>
            <a:off x="2707958" y="1856740"/>
            <a:ext cx="6776720" cy="3400425"/>
            <a:chOff x="4263" y="2250"/>
            <a:chExt cx="10672" cy="5355"/>
          </a:xfrm>
        </p:grpSpPr>
        <p:pic>
          <p:nvPicPr>
            <p:cNvPr id="1026" name="Picture 2" descr="C:\Users\Administrator\Desktop\小红书\对外汉语战略搞钱计划\教学素材\图片\电脑.png"/>
            <p:cNvPicPr>
              <a:picLocks noChangeAspect="1" noChangeArrowheads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 bwMode="auto">
            <a:xfrm>
              <a:off x="4263" y="2250"/>
              <a:ext cx="10672" cy="5355"/>
            </a:xfrm>
            <a:prstGeom prst="rect">
              <a:avLst/>
            </a:prstGeom>
            <a:noFill/>
          </p:spPr>
        </p:pic>
        <p:sp>
          <p:nvSpPr>
            <p:cNvPr id="28" name="矩形 27"/>
            <p:cNvSpPr/>
            <p:nvPr/>
          </p:nvSpPr>
          <p:spPr>
            <a:xfrm>
              <a:off x="6063" y="2700"/>
              <a:ext cx="7088" cy="393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AF915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9850" y="2142490"/>
            <a:ext cx="4471670" cy="2500630"/>
          </a:xfrm>
          <a:prstGeom prst="rect">
            <a:avLst/>
          </a:prstGeom>
        </p:spPr>
      </p:pic>
      <p:grpSp>
        <p:nvGrpSpPr>
          <p:cNvPr id="8" name="组合 7"/>
          <p:cNvGrpSpPr/>
          <p:nvPr/>
        </p:nvGrpSpPr>
        <p:grpSpPr>
          <a:xfrm>
            <a:off x="2425065" y="740410"/>
            <a:ext cx="7294880" cy="650240"/>
            <a:chOff x="3302" y="3426"/>
            <a:chExt cx="10274" cy="632"/>
          </a:xfrm>
        </p:grpSpPr>
        <p:sp>
          <p:nvSpPr>
            <p:cNvPr id="9" name="圆角矩形 8"/>
            <p:cNvSpPr/>
            <p:nvPr/>
          </p:nvSpPr>
          <p:spPr>
            <a:xfrm>
              <a:off x="3424" y="3426"/>
              <a:ext cx="10152" cy="632"/>
            </a:xfrm>
            <a:prstGeom prst="roundRect">
              <a:avLst/>
            </a:prstGeom>
            <a:noFill/>
            <a:ln w="19050">
              <a:solidFill>
                <a:srgbClr val="CFB26F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4" name="文本框 7"/>
            <p:cNvSpPr txBox="1"/>
            <p:nvPr/>
          </p:nvSpPr>
          <p:spPr>
            <a:xfrm>
              <a:off x="3302" y="3514"/>
              <a:ext cx="10274" cy="4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lvl="0" algn="ctr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1" dirty="0" smtClean="0">
                  <a:solidFill>
                    <a:srgbClr val="CFB26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imSun" panose="02010600030101010101" pitchFamily="2" charset="-122"/>
                  <a:sym typeface="Calibri" panose="020F0502020204030204" charset="0"/>
                </a:rPr>
                <a:t>你认为下列“关系”的亲密程度应该是什么顺序？</a:t>
              </a:r>
              <a:endParaRPr lang="zh-CN" altLang="en-US" sz="2400" b="1" noProof="0" dirty="0" smtClean="0">
                <a:ln>
                  <a:noFill/>
                </a:ln>
                <a:solidFill>
                  <a:srgbClr val="CFB26F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SimSun" panose="02010600030101010101" pitchFamily="2" charset="-122"/>
                <a:sym typeface="Calibri" panose="020F0502020204030204" charset="0"/>
              </a:endParaRPr>
            </a:p>
          </p:txBody>
        </p:sp>
      </p:grpSp>
      <p:pic>
        <p:nvPicPr>
          <p:cNvPr id="30" name="图片 29" descr="老师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5965" y="3834765"/>
            <a:ext cx="1261110" cy="1217295"/>
          </a:xfrm>
          <a:prstGeom prst="rect">
            <a:avLst/>
          </a:prstGeom>
        </p:spPr>
      </p:pic>
      <p:sp>
        <p:nvSpPr>
          <p:cNvPr id="4" name="圆角矩形 3"/>
          <p:cNvSpPr/>
          <p:nvPr/>
        </p:nvSpPr>
        <p:spPr>
          <a:xfrm>
            <a:off x="60960" y="5488305"/>
            <a:ext cx="12094845" cy="852170"/>
          </a:xfrm>
          <a:prstGeom prst="roundRect">
            <a:avLst>
              <a:gd name="adj" fmla="val 47532"/>
            </a:avLst>
          </a:prstGeom>
          <a:solidFill>
            <a:srgbClr val="CE7A77"/>
          </a:solidFill>
          <a:ln>
            <a:gradFill>
              <a:gsLst>
                <a:gs pos="0">
                  <a:srgbClr val="E19B93"/>
                </a:gs>
                <a:gs pos="100000">
                  <a:srgbClr val="C86E6E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60960" y="5490845"/>
            <a:ext cx="12094845" cy="852170"/>
          </a:xfrm>
          <a:prstGeom prst="roundRect">
            <a:avLst>
              <a:gd name="adj" fmla="val 47532"/>
            </a:avLst>
          </a:prstGeom>
          <a:solidFill>
            <a:srgbClr val="E2A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96" name="组合 95"/>
          <p:cNvGrpSpPr/>
          <p:nvPr/>
        </p:nvGrpSpPr>
        <p:grpSpPr>
          <a:xfrm>
            <a:off x="60960" y="5490845"/>
            <a:ext cx="852170" cy="889000"/>
            <a:chOff x="584" y="3246"/>
            <a:chExt cx="1342" cy="1400"/>
          </a:xfrm>
        </p:grpSpPr>
        <p:sp>
          <p:nvSpPr>
            <p:cNvPr id="97" name="椭圆 96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E2AEAB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98" name="图片 97" descr="我卡通1压缩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6" name="文本框 7"/>
          <p:cNvSpPr txBox="1"/>
          <p:nvPr/>
        </p:nvSpPr>
        <p:spPr>
          <a:xfrm>
            <a:off x="826135" y="5682615"/>
            <a:ext cx="11097895" cy="46037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p>
            <a:pPr marR="0" defTabSz="914400">
              <a:buClrTx/>
              <a:buSzTx/>
              <a:buFontTx/>
              <a:buNone/>
              <a:defRPr/>
            </a:pPr>
            <a:r>
              <a:rPr lang="zh-CN" sz="2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+mn-ea"/>
              </a:rPr>
              <a:t>1.朋友关系  2.亲戚关系  3.同学关系  4.夫妻关系  5.同事关系  6.亲子关系</a:t>
            </a:r>
            <a:endParaRPr lang="zh-CN" sz="24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+mn-ea"/>
            </a:endParaRPr>
          </a:p>
        </p:txBody>
      </p:sp>
      <p:sp>
        <p:nvSpPr>
          <p:cNvPr id="2" name="文本框 7"/>
          <p:cNvSpPr txBox="1"/>
          <p:nvPr/>
        </p:nvSpPr>
        <p:spPr>
          <a:xfrm>
            <a:off x="165735" y="2139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热身</a:t>
            </a:r>
            <a:endParaRPr kumimoji="0" lang="zh-CN" altLang="en-US" sz="2800" b="1" i="0" u="none" strike="noStrike" kern="1200" cap="none" spc="0" normalizeH="0" baseline="0" noProof="0" dirty="0" smtClean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7490" y="702310"/>
            <a:ext cx="117729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lvl="0">
              <a:defRPr/>
            </a:pPr>
            <a:r>
              <a:rPr kumimoji="0" lang="en-US" altLang="zh-CN" b="1" i="0" u="none" strike="noStrike" kern="1200" cap="none" spc="0" normalizeH="0" baseline="0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</a:t>
            </a:r>
            <a:r>
              <a:rPr kumimoji="0" lang="en-US" altLang="zh-CN" b="1" i="0" u="none" strike="noStrike" kern="1200" cap="none" spc="0" normalizeH="0" baseline="0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arm-up</a:t>
            </a:r>
            <a:endParaRPr kumimoji="0" lang="en-US" altLang="zh-CN" b="1" i="0" u="none" strike="noStrike" kern="1200" cap="none" spc="0" normalizeH="0" baseline="0" noProof="0" dirty="0" smtClean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0833 0 L 0.922292 9.25926e-05 " pathEditMode="relative" rAng="0" ptsTypes="">
                                      <p:cBhvr>
                                        <p:cTn id="6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1" y="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底图" descr="C:\Users\38577\Desktop\电台.jpeg电台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黑色遮罩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4" name="文本框 7"/>
          <p:cNvSpPr txBox="1"/>
          <p:nvPr/>
        </p:nvSpPr>
        <p:spPr>
          <a:xfrm>
            <a:off x="165735" y="213995"/>
            <a:ext cx="1257300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1</a:t>
            </a:r>
            <a:endParaRPr lang="zh-CN" altLang="en-US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35" name="文本框 7"/>
          <p:cNvSpPr txBox="1"/>
          <p:nvPr/>
        </p:nvSpPr>
        <p:spPr>
          <a:xfrm>
            <a:off x="237490" y="702310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1  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4135" y="1208405"/>
            <a:ext cx="12056110" cy="26765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eaLnBrk="1">
              <a:lnSpc>
                <a:spcPct val="150000"/>
              </a:lnSpc>
            </a:pPr>
            <a:r>
              <a:rPr lang="en-US" altLang="zh-CN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    </a:t>
            </a:r>
            <a:r>
              <a:rPr lang="en-US" altLang="zh-CN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最后的结果是，电台增加了两项奖项，</a:t>
            </a:r>
            <a:r>
              <a:rPr lang="en-US" altLang="zh-CN" sz="2800" dirty="0">
                <a:solidFill>
                  <a:srgbClr val="C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将</a:t>
            </a:r>
            <a:r>
              <a:rPr lang="en-US" altLang="zh-CN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华文细黑" panose="02010600040101010101" pitchFamily="2" charset="-122"/>
              </a:rPr>
              <a:t>第一对夫妻评为“患难与共夫妻”，将第二对夫妻评为“相敬如宾夫妻”，而真正的“最恩爱夫妻”奖，却给了第三对夫妻。</a:t>
            </a:r>
            <a:endParaRPr lang="en-US" altLang="zh-CN" sz="28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华文细黑" panose="02010600040101010101" pitchFamily="2" charset="-122"/>
            </a:endParaRPr>
          </a:p>
          <a:p>
            <a:pPr eaLnBrk="1">
              <a:lnSpc>
                <a:spcPct val="150000"/>
              </a:lnSpc>
            </a:pPr>
            <a:endParaRPr lang="en-US" altLang="zh-CN" sz="28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224155" y="5393690"/>
            <a:ext cx="11769090" cy="1242060"/>
          </a:xfrm>
          <a:prstGeom prst="roundRect">
            <a:avLst>
              <a:gd name="adj" fmla="val 47532"/>
            </a:avLst>
          </a:prstGeom>
          <a:solidFill>
            <a:srgbClr val="FFFFFF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224155" y="5415915"/>
            <a:ext cx="11768455" cy="1212850"/>
          </a:xfrm>
          <a:prstGeom prst="roundRect">
            <a:avLst>
              <a:gd name="adj" fmla="val 47532"/>
            </a:avLst>
          </a:prstGeom>
          <a:solidFill>
            <a:srgbClr val="DABE79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224155" y="5414645"/>
            <a:ext cx="1191895" cy="1214120"/>
            <a:chOff x="584" y="3210"/>
            <a:chExt cx="1353" cy="1378"/>
          </a:xfrm>
        </p:grpSpPr>
        <p:sp>
          <p:nvSpPr>
            <p:cNvPr id="24" name="椭圆 23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DABE79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5" name="图片 24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9" y="3210"/>
              <a:ext cx="1338" cy="1338"/>
            </a:xfrm>
            <a:prstGeom prst="rect">
              <a:avLst/>
            </a:prstGeom>
          </p:spPr>
        </p:pic>
      </p:grpSp>
      <p:sp>
        <p:nvSpPr>
          <p:cNvPr id="28" name="文本框 7"/>
          <p:cNvSpPr txBox="1"/>
          <p:nvPr/>
        </p:nvSpPr>
        <p:spPr>
          <a:xfrm>
            <a:off x="1246505" y="5279390"/>
            <a:ext cx="9341485" cy="138366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p>
            <a:pPr algn="l" fontAlgn="auto">
              <a:lnSpc>
                <a:spcPct val="150000"/>
              </a:lnSpc>
            </a:pPr>
            <a:r>
              <a:rPr lang="en-US" altLang="zh-CN" sz="2800" b="1" dirty="0" smtClean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1.</a:t>
            </a:r>
            <a:r>
              <a:rPr lang="en-US" altLang="zh-CN" sz="2800" b="1" dirty="0" smtClean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在这里，“将”是什么意思？</a:t>
            </a:r>
            <a:endParaRPr lang="en-US" altLang="zh-CN" sz="2800" b="1" dirty="0" smtClean="0">
              <a:solidFill>
                <a:schemeClr val="tx1"/>
              </a:solidFill>
              <a:effectLst/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华文细黑" panose="02010600040101010101" pitchFamily="2" charset="-122"/>
            </a:endParaRPr>
          </a:p>
          <a:p>
            <a:pPr algn="l" fontAlgn="auto">
              <a:lnSpc>
                <a:spcPct val="150000"/>
              </a:lnSpc>
            </a:pPr>
            <a:r>
              <a:rPr lang="en-US" altLang="es-ES_tradnl" sz="2800" b="1" dirty="0" smtClean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2.</a:t>
            </a:r>
            <a:r>
              <a:rPr lang="en-US" altLang="zh-CN" sz="2800" b="1" dirty="0" smtClean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你同意评委们的决定吗？为什么？</a:t>
            </a:r>
            <a:endParaRPr lang="en-US" altLang="zh-CN" sz="2800" b="1" dirty="0" smtClean="0">
              <a:effectLst/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华文细黑" panose="0201060004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9687 0 L 0.867969 0.000833333 " pathEditMode="relative" rAng="0" ptsTypes="">
                                      <p:cBhvr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0" y="-1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ldLvl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C:\Users\38577\Desktop\黑板.jpg黑板"/>
          <p:cNvPicPr>
            <a:picLocks noChangeAspect="1"/>
          </p:cNvPicPr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1005205" y="1005840"/>
            <a:ext cx="9963150" cy="570484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192530" y="1205230"/>
            <a:ext cx="954151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sz="44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作业</a:t>
            </a:r>
            <a:endParaRPr lang="zh-CN" sz="4400" b="1" dirty="0">
              <a:blipFill dpi="0" rotWithShape="1">
                <a:blip r:embed="rId2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</a:endParaRPr>
          </a:p>
        </p:txBody>
      </p:sp>
      <p:pic>
        <p:nvPicPr>
          <p:cNvPr id="10" name="图片 9" descr="老师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-43180" y="4780915"/>
            <a:ext cx="2011045" cy="207708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745615" y="2966720"/>
            <a:ext cx="8555990" cy="127254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 eaLnBrk="1">
              <a:lnSpc>
                <a:spcPct val="120000"/>
              </a:lnSpc>
            </a:pPr>
            <a:r>
              <a:rPr lang="zh-CN" altLang="en-US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请以“理想的夫妻关系”为题写一段话。</a:t>
            </a:r>
            <a:endParaRPr lang="zh-CN" altLang="en-US" sz="3200" b="1" dirty="0">
              <a:blipFill dpi="0" rotWithShape="1">
                <a:blip r:embed="rId2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华文细黑" panose="02010600040101010101" pitchFamily="2" charset="-122"/>
            </a:endParaRPr>
          </a:p>
          <a:p>
            <a:pPr algn="l" eaLnBrk="1">
              <a:lnSpc>
                <a:spcPct val="120000"/>
              </a:lnSpc>
            </a:pPr>
            <a:r>
              <a:rPr lang="zh-CN" altLang="en-US" sz="3200" b="1" dirty="0">
                <a:blipFill dpi="0" rotWithShape="1">
                  <a:blip r:embed="rId2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尽量用上本课所学的生词，字数不少于100字。</a:t>
            </a:r>
            <a:endParaRPr lang="zh-CN" altLang="en-US" sz="3200" b="1" dirty="0">
              <a:blipFill dpi="0" rotWithShape="1">
                <a:blip r:embed="rId2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</p:txBody>
      </p:sp>
      <p:pic>
        <p:nvPicPr>
          <p:cNvPr id="2" name="图片 1" descr="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11" name="文本框 7"/>
          <p:cNvSpPr txBox="1"/>
          <p:nvPr/>
        </p:nvSpPr>
        <p:spPr>
          <a:xfrm>
            <a:off x="165852" y="214290"/>
            <a:ext cx="897890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sz="2800" b="1" i="0" u="none" strike="noStrike" kern="1200" cap="none" spc="0" normalizeH="0" baseline="0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作业</a:t>
            </a:r>
            <a:endParaRPr kumimoji="0" lang="zh-CN" sz="2800" b="1" i="0" u="none" strike="noStrike" kern="1200" cap="none" spc="0" normalizeH="0" baseline="0" noProof="0" dirty="0" smtClean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2" name="文本框 7"/>
          <p:cNvSpPr txBox="1"/>
          <p:nvPr/>
        </p:nvSpPr>
        <p:spPr>
          <a:xfrm>
            <a:off x="237290" y="702214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lvl="0" indent="0" algn="l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b="1" dirty="0" smtClean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Homework</a:t>
            </a:r>
            <a:endParaRPr kumimoji="0" lang="en-US" b="1" i="0" u="none" strike="noStrike" kern="1200" cap="none" spc="0" normalizeH="0" baseline="0" dirty="0" smtClean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722"/>
          <a:stretch>
            <a:fillRect/>
          </a:stretch>
        </p:blipFill>
        <p:spPr>
          <a:xfrm>
            <a:off x="1609394" y="2910920"/>
            <a:ext cx="8973213" cy="372456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083"/>
          <a:stretch>
            <a:fillRect/>
          </a:stretch>
        </p:blipFill>
        <p:spPr>
          <a:xfrm>
            <a:off x="1609394" y="2346186"/>
            <a:ext cx="8885546" cy="3649538"/>
          </a:xfrm>
          <a:prstGeom prst="rect">
            <a:avLst/>
          </a:prstGeom>
        </p:spPr>
      </p:pic>
      <p:pic>
        <p:nvPicPr>
          <p:cNvPr id="18" name="图片 17" descr="C:\Users\Administrator\Desktop\小红书\对外汉语战略搞钱计划\卡通头像\2.png2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263141" y="2857500"/>
            <a:ext cx="2981325" cy="2981960"/>
          </a:xfrm>
          <a:prstGeom prst="rect">
            <a:avLst/>
          </a:prstGeom>
        </p:spPr>
      </p:pic>
      <p:pic>
        <p:nvPicPr>
          <p:cNvPr id="17" name="图片 16" descr="C:\Users\Administrator\Desktop\小红书\对外汉语战略搞钱计划\卡通头像\嘟嘴.png嘟嘴"/>
          <p:cNvPicPr>
            <a:picLocks noChangeAspect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6671946" y="2910205"/>
            <a:ext cx="2928620" cy="2929255"/>
          </a:xfrm>
          <a:prstGeom prst="rect">
            <a:avLst/>
          </a:prstGeom>
          <a:effectLst>
            <a:outerShdw blurRad="63500" sx="105000" sy="105000" algn="ctr" rotWithShape="0">
              <a:prstClr val="black">
                <a:alpha val="40000"/>
              </a:prstClr>
            </a:outerShdw>
          </a:effectLst>
        </p:spPr>
      </p:pic>
      <p:sp>
        <p:nvSpPr>
          <p:cNvPr id="20" name="文本框 19"/>
          <p:cNvSpPr txBox="1"/>
          <p:nvPr/>
        </p:nvSpPr>
        <p:spPr>
          <a:xfrm>
            <a:off x="3463663" y="1671088"/>
            <a:ext cx="5177007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96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再见</a:t>
            </a:r>
            <a:endParaRPr lang="zh-CN" altLang="en-US" sz="9600" dirty="0">
              <a:solidFill>
                <a:schemeClr val="tx1">
                  <a:lumMod val="75000"/>
                  <a:lumOff val="25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-35242" y="-635"/>
            <a:ext cx="12235180" cy="7702550"/>
            <a:chOff x="-57" y="-1"/>
            <a:chExt cx="19268" cy="12130"/>
          </a:xfrm>
        </p:grpSpPr>
        <p:sp>
          <p:nvSpPr>
            <p:cNvPr id="15" name="任意多边形: 形状 14"/>
            <p:cNvSpPr/>
            <p:nvPr/>
          </p:nvSpPr>
          <p:spPr>
            <a:xfrm>
              <a:off x="0" y="1291"/>
              <a:ext cx="19197" cy="10839"/>
            </a:xfrm>
            <a:custGeom>
              <a:avLst/>
              <a:gdLst>
                <a:gd name="connsiteX0" fmla="*/ 3583673 w 12192000"/>
                <a:gd name="connsiteY0" fmla="*/ 2333624 h 6858000"/>
                <a:gd name="connsiteX1" fmla="*/ 2468198 w 12192000"/>
                <a:gd name="connsiteY1" fmla="*/ 3429000 h 6858000"/>
                <a:gd name="connsiteX2" fmla="*/ 3583673 w 12192000"/>
                <a:gd name="connsiteY2" fmla="*/ 4524376 h 6858000"/>
                <a:gd name="connsiteX3" fmla="*/ 3583694 w 12192000"/>
                <a:gd name="connsiteY3" fmla="*/ 4524374 h 6858000"/>
                <a:gd name="connsiteX4" fmla="*/ 8608307 w 12192000"/>
                <a:gd name="connsiteY4" fmla="*/ 4524374 h 6858000"/>
                <a:gd name="connsiteX5" fmla="*/ 8608327 w 12192000"/>
                <a:gd name="connsiteY5" fmla="*/ 4524376 h 6858000"/>
                <a:gd name="connsiteX6" fmla="*/ 8608349 w 12192000"/>
                <a:gd name="connsiteY6" fmla="*/ 4524374 h 6858000"/>
                <a:gd name="connsiteX7" fmla="*/ 8728919 w 12192000"/>
                <a:gd name="connsiteY7" fmla="*/ 4524374 h 6858000"/>
                <a:gd name="connsiteX8" fmla="*/ 8728919 w 12192000"/>
                <a:gd name="connsiteY8" fmla="*/ 4512439 h 6858000"/>
                <a:gd name="connsiteX9" fmla="*/ 8833135 w 12192000"/>
                <a:gd name="connsiteY9" fmla="*/ 4502121 h 6858000"/>
                <a:gd name="connsiteX10" fmla="*/ 9723802 w 12192000"/>
                <a:gd name="connsiteY10" fmla="*/ 3429000 h 6858000"/>
                <a:gd name="connsiteX11" fmla="*/ 8833135 w 12192000"/>
                <a:gd name="connsiteY11" fmla="*/ 2355879 h 6858000"/>
                <a:gd name="connsiteX12" fmla="*/ 8728919 w 12192000"/>
                <a:gd name="connsiteY12" fmla="*/ 2345561 h 6858000"/>
                <a:gd name="connsiteX13" fmla="*/ 8728919 w 12192000"/>
                <a:gd name="connsiteY13" fmla="*/ 2333624 h 6858000"/>
                <a:gd name="connsiteX14" fmla="*/ 8608327 w 12192000"/>
                <a:gd name="connsiteY14" fmla="*/ 2333624 h 6858000"/>
                <a:gd name="connsiteX15" fmla="*/ 0 w 12192000"/>
                <a:gd name="connsiteY15" fmla="*/ 0 h 6858000"/>
                <a:gd name="connsiteX16" fmla="*/ 12192000 w 12192000"/>
                <a:gd name="connsiteY16" fmla="*/ 0 h 6858000"/>
                <a:gd name="connsiteX17" fmla="*/ 12192000 w 12192000"/>
                <a:gd name="connsiteY17" fmla="*/ 6858000 h 6858000"/>
                <a:gd name="connsiteX18" fmla="*/ 0 w 12192000"/>
                <a:gd name="connsiteY18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192000" h="6858000">
                  <a:moveTo>
                    <a:pt x="3583673" y="2333624"/>
                  </a:moveTo>
                  <a:cubicBezTo>
                    <a:pt x="2967613" y="2333624"/>
                    <a:pt x="2468198" y="2824041"/>
                    <a:pt x="2468198" y="3429000"/>
                  </a:cubicBezTo>
                  <a:cubicBezTo>
                    <a:pt x="2468198" y="4033959"/>
                    <a:pt x="2967613" y="4524376"/>
                    <a:pt x="3583673" y="4524376"/>
                  </a:cubicBezTo>
                  <a:lnTo>
                    <a:pt x="3583694" y="4524374"/>
                  </a:lnTo>
                  <a:lnTo>
                    <a:pt x="8608307" y="4524374"/>
                  </a:lnTo>
                  <a:lnTo>
                    <a:pt x="8608327" y="4524376"/>
                  </a:lnTo>
                  <a:lnTo>
                    <a:pt x="8608349" y="4524374"/>
                  </a:lnTo>
                  <a:lnTo>
                    <a:pt x="8728919" y="4524374"/>
                  </a:lnTo>
                  <a:lnTo>
                    <a:pt x="8728919" y="4512439"/>
                  </a:lnTo>
                  <a:lnTo>
                    <a:pt x="8833135" y="4502121"/>
                  </a:lnTo>
                  <a:cubicBezTo>
                    <a:pt x="9341439" y="4399982"/>
                    <a:pt x="9723802" y="3958340"/>
                    <a:pt x="9723802" y="3429000"/>
                  </a:cubicBezTo>
                  <a:cubicBezTo>
                    <a:pt x="9723802" y="2899661"/>
                    <a:pt x="9341439" y="2458018"/>
                    <a:pt x="8833135" y="2355879"/>
                  </a:cubicBezTo>
                  <a:lnTo>
                    <a:pt x="8728919" y="2345561"/>
                  </a:lnTo>
                  <a:lnTo>
                    <a:pt x="8728919" y="2333624"/>
                  </a:lnTo>
                  <a:lnTo>
                    <a:pt x="8608327" y="2333624"/>
                  </a:lnTo>
                  <a:close/>
                  <a:moveTo>
                    <a:pt x="0" y="0"/>
                  </a:moveTo>
                  <a:lnTo>
                    <a:pt x="12192000" y="0"/>
                  </a:lnTo>
                  <a:lnTo>
                    <a:pt x="12192000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E3EC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effectLst>
                  <a:innerShdw blurRad="114300">
                    <a:prstClr val="black"/>
                  </a:innerShdw>
                </a:effectLst>
              </a:endParaRPr>
            </a:p>
          </p:txBody>
        </p:sp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57" y="-1"/>
              <a:ext cx="19268" cy="1744"/>
            </a:xfrm>
            <a:prstGeom prst="rect">
              <a:avLst/>
            </a:prstGeom>
          </p:spPr>
        </p:pic>
      </p:grpSp>
      <p:sp>
        <p:nvSpPr>
          <p:cNvPr id="8" name="文本框 7"/>
          <p:cNvSpPr txBox="1"/>
          <p:nvPr/>
        </p:nvSpPr>
        <p:spPr>
          <a:xfrm>
            <a:off x="3464204" y="1670813"/>
            <a:ext cx="5177816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dist"/>
            <a:r>
              <a:rPr lang="zh-CN" altLang="en-US" sz="80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再见</a:t>
            </a:r>
            <a:r>
              <a:rPr lang="en-US" altLang="zh-CN" sz="80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 Bye</a:t>
            </a:r>
            <a:endParaRPr lang="en-US" altLang="zh-CN" sz="8000" dirty="0">
              <a:solidFill>
                <a:schemeClr val="tx1">
                  <a:lumMod val="75000"/>
                  <a:lumOff val="25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</p:txBody>
      </p:sp>
      <p:sp>
        <p:nvSpPr>
          <p:cNvPr id="24" name="文本框 7"/>
          <p:cNvSpPr txBox="1"/>
          <p:nvPr/>
        </p:nvSpPr>
        <p:spPr>
          <a:xfrm>
            <a:off x="-48577" y="213995"/>
            <a:ext cx="5300345" cy="52197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b="1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《HSK</a:t>
            </a:r>
            <a:r>
              <a:rPr lang="zh-CN" altLang="en-US" sz="2800" b="1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标准教程</a:t>
            </a:r>
            <a:r>
              <a:rPr lang="en-US" altLang="zh-CN" sz="2800" b="1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5--</a:t>
            </a:r>
            <a:r>
              <a:rPr lang="zh-CN" altLang="en-US" sz="2800" b="1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第一课</a:t>
            </a:r>
            <a:r>
              <a:rPr lang="en-US" altLang="zh-CN" sz="2800" b="1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》</a:t>
            </a:r>
            <a:endParaRPr lang="zh-CN" altLang="en-US" sz="2800" b="1" dirty="0" smtClean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38243" y="702214"/>
            <a:ext cx="376555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1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HSK Standard  Course 5  Lesson1</a:t>
            </a:r>
            <a:endParaRPr lang="en-US" altLang="zh-CN" b="1" noProof="0" dirty="0" smtClean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1.11111E-6 L 0.3806 -1.11111E-6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02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2" presetClass="emph" presetSubtype="0" repeatCount="4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" presetID="32" presetClass="emph" presetSubtype="0" repeatCount="4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1"/>
      <p:bldP spid="8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图片 33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2" name="文本框 7"/>
          <p:cNvSpPr txBox="1"/>
          <p:nvPr/>
        </p:nvSpPr>
        <p:spPr>
          <a:xfrm>
            <a:off x="165735" y="2139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热身</a:t>
            </a:r>
            <a:endParaRPr kumimoji="0" lang="zh-CN" altLang="en-US" sz="2800" b="1" i="0" u="none" strike="noStrike" kern="1200" cap="none" spc="0" normalizeH="0" baseline="0" noProof="0" dirty="0" smtClean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3" name="文本框 7"/>
          <p:cNvSpPr txBox="1"/>
          <p:nvPr/>
        </p:nvSpPr>
        <p:spPr>
          <a:xfrm>
            <a:off x="237490" y="702310"/>
            <a:ext cx="117729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lvl="0">
              <a:defRPr/>
            </a:pPr>
            <a:r>
              <a:rPr kumimoji="0" lang="en-US" altLang="zh-CN" b="1" i="0" u="none" strike="noStrike" kern="1200" cap="none" spc="0" normalizeH="0" baseline="0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</a:t>
            </a:r>
            <a:r>
              <a:rPr kumimoji="0" lang="en-US" altLang="zh-CN" b="1" i="0" u="none" strike="noStrike" kern="1200" cap="none" spc="0" normalizeH="0" baseline="0" noProof="0" dirty="0" smtClean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arm-up</a:t>
            </a:r>
            <a:endParaRPr kumimoji="0" lang="en-US" altLang="zh-CN" b="1" i="0" u="none" strike="noStrike" kern="1200" cap="none" spc="0" normalizeH="0" baseline="0" noProof="0" dirty="0" smtClean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506095" y="1261110"/>
            <a:ext cx="11263630" cy="649605"/>
            <a:chOff x="-3197" y="3732"/>
            <a:chExt cx="17738" cy="1201"/>
          </a:xfrm>
        </p:grpSpPr>
        <p:sp>
          <p:nvSpPr>
            <p:cNvPr id="13" name="文本框 12"/>
            <p:cNvSpPr txBox="1"/>
            <p:nvPr/>
          </p:nvSpPr>
          <p:spPr>
            <a:xfrm>
              <a:off x="-3197" y="3994"/>
              <a:ext cx="17649" cy="7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marL="0" marR="0" algn="ctr" defTabSz="914400" rtl="0" fontAlgn="auto">
                <a:lnSpc>
                  <a:spcPts val="25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800" dirty="0">
                  <a:solidFill>
                    <a:srgbClr val="B8975A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+mn-ea"/>
                </a:rPr>
                <a:t>你</a:t>
              </a:r>
              <a:r>
                <a:rPr lang="zh-CN" sz="2800" dirty="0">
                  <a:solidFill>
                    <a:srgbClr val="B8975A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+mn-ea"/>
                </a:rPr>
                <a:t>知道哪些与说话或口语动作有关的动词</a:t>
              </a:r>
              <a:r>
                <a:rPr lang="zh-CN" altLang="en-US" sz="2800" dirty="0">
                  <a:solidFill>
                    <a:srgbClr val="B8975A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+mn-ea"/>
                </a:rPr>
                <a:t>？</a:t>
              </a:r>
              <a:endParaRPr lang="en-US" altLang="zh-CN" sz="2800" dirty="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endParaRPr>
            </a:p>
          </p:txBody>
        </p:sp>
        <p:sp>
          <p:nvSpPr>
            <p:cNvPr id="21" name="圆角矩形 20"/>
            <p:cNvSpPr/>
            <p:nvPr/>
          </p:nvSpPr>
          <p:spPr>
            <a:xfrm>
              <a:off x="-3197" y="3732"/>
              <a:ext cx="17738" cy="1201"/>
            </a:xfrm>
            <a:prstGeom prst="roundRect">
              <a:avLst/>
            </a:prstGeom>
            <a:noFill/>
            <a:ln w="19050">
              <a:solidFill>
                <a:srgbClr val="B8975A"/>
              </a:solidFill>
              <a:prstDash val="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7674610" y="2628388"/>
            <a:ext cx="1833880" cy="1826772"/>
            <a:chOff x="13880" y="625"/>
            <a:chExt cx="5311" cy="5159"/>
          </a:xfrm>
        </p:grpSpPr>
        <p:pic>
          <p:nvPicPr>
            <p:cNvPr id="9" name="图片 8" descr="5a28ba769827e0.9835474515126186146232"/>
            <p:cNvPicPr>
              <a:picLocks noChangeAspect="1"/>
            </p:cNvPicPr>
            <p:nvPr/>
          </p:nvPicPr>
          <p:blipFill>
            <a:blip r:embed="rId2"/>
            <a:srcRect l="23338" t="17467" r="18680" b="20221"/>
            <a:stretch>
              <a:fillRect/>
            </a:stretch>
          </p:blipFill>
          <p:spPr>
            <a:xfrm>
              <a:off x="13880" y="625"/>
              <a:ext cx="5311" cy="5159"/>
            </a:xfrm>
            <a:prstGeom prst="ellipse">
              <a:avLst/>
            </a:prstGeom>
          </p:spPr>
        </p:pic>
        <p:sp>
          <p:nvSpPr>
            <p:cNvPr id="10" name="文本框 9"/>
            <p:cNvSpPr txBox="1"/>
            <p:nvPr/>
          </p:nvSpPr>
          <p:spPr>
            <a:xfrm>
              <a:off x="14169" y="2165"/>
              <a:ext cx="4642" cy="23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zh-CN" altLang="en-US" sz="4800" b="1">
                  <a:latin typeface="华文楷体" panose="02010600040101010101" charset="-122"/>
                  <a:ea typeface="华文楷体" panose="02010600040101010101" charset="-122"/>
                </a:rPr>
                <a:t>喊</a:t>
              </a:r>
              <a:endParaRPr lang="zh-CN" altLang="en-US" sz="4800" b="1">
                <a:latin typeface="华文楷体" panose="02010600040101010101" charset="-122"/>
                <a:ea typeface="华文楷体" panose="02010600040101010101" charset="-122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5131009" y="1979295"/>
            <a:ext cx="2058757" cy="1974215"/>
            <a:chOff x="13476" y="314"/>
            <a:chExt cx="5961" cy="5576"/>
          </a:xfrm>
        </p:grpSpPr>
        <p:pic>
          <p:nvPicPr>
            <p:cNvPr id="6" name="图片 5" descr="5a28ba769827e0.9835474515126186146232"/>
            <p:cNvPicPr>
              <a:picLocks noChangeAspect="1"/>
            </p:cNvPicPr>
            <p:nvPr/>
          </p:nvPicPr>
          <p:blipFill>
            <a:blip r:embed="rId2"/>
            <a:srcRect l="20593" t="13705" r="19080" b="18956"/>
            <a:stretch>
              <a:fillRect/>
            </a:stretch>
          </p:blipFill>
          <p:spPr>
            <a:xfrm>
              <a:off x="13628" y="314"/>
              <a:ext cx="5525" cy="5576"/>
            </a:xfrm>
            <a:prstGeom prst="ellipse">
              <a:avLst/>
            </a:prstGeom>
          </p:spPr>
        </p:pic>
        <p:sp>
          <p:nvSpPr>
            <p:cNvPr id="14" name="文本框 13"/>
            <p:cNvSpPr txBox="1"/>
            <p:nvPr/>
          </p:nvSpPr>
          <p:spPr>
            <a:xfrm>
              <a:off x="13476" y="2147"/>
              <a:ext cx="5961" cy="23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zh-CN" altLang="en-US" sz="4800" b="1">
                  <a:latin typeface="华文楷体" panose="02010600040101010101" charset="-122"/>
                  <a:ea typeface="华文楷体" panose="02010600040101010101" charset="-122"/>
                </a:rPr>
                <a:t>抱怨</a:t>
              </a:r>
              <a:endParaRPr lang="zh-CN" altLang="en-US" sz="4800" b="1">
                <a:latin typeface="华文楷体" panose="02010600040101010101" charset="-122"/>
                <a:ea typeface="华文楷体" panose="02010600040101010101" charset="-122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3303270" y="5023647"/>
            <a:ext cx="1827875" cy="1864198"/>
            <a:chOff x="13843" y="612"/>
            <a:chExt cx="5291" cy="5264"/>
          </a:xfrm>
        </p:grpSpPr>
        <p:pic>
          <p:nvPicPr>
            <p:cNvPr id="16" name="图片 15" descr="5a28ba769827e0.9835474515126186146232"/>
            <p:cNvPicPr>
              <a:picLocks noChangeAspect="1"/>
            </p:cNvPicPr>
            <p:nvPr/>
          </p:nvPicPr>
          <p:blipFill>
            <a:blip r:embed="rId2"/>
            <a:srcRect l="22938" t="17307" r="19303" b="19116"/>
            <a:stretch>
              <a:fillRect/>
            </a:stretch>
          </p:blipFill>
          <p:spPr>
            <a:xfrm>
              <a:off x="13843" y="612"/>
              <a:ext cx="5290" cy="5264"/>
            </a:xfrm>
            <a:prstGeom prst="rect">
              <a:avLst/>
            </a:prstGeom>
          </p:spPr>
        </p:pic>
        <p:sp>
          <p:nvSpPr>
            <p:cNvPr id="17" name="文本框 16"/>
            <p:cNvSpPr txBox="1"/>
            <p:nvPr/>
          </p:nvSpPr>
          <p:spPr>
            <a:xfrm>
              <a:off x="14055" y="2072"/>
              <a:ext cx="5079" cy="23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zh-CN" altLang="en-US" sz="4800" b="1">
                  <a:latin typeface="华文楷体" panose="02010600040101010101" charset="-122"/>
                  <a:ea typeface="华文楷体" panose="02010600040101010101" charset="-122"/>
                </a:rPr>
                <a:t>催</a:t>
              </a:r>
              <a:endParaRPr lang="zh-CN" altLang="en-US" sz="4800" b="1">
                <a:latin typeface="华文楷体" panose="02010600040101010101" charset="-122"/>
                <a:ea typeface="华文楷体" panose="02010600040101010101" charset="-122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299795" y="2148873"/>
            <a:ext cx="1897940" cy="1989422"/>
            <a:chOff x="13748" y="340"/>
            <a:chExt cx="5495" cy="5618"/>
          </a:xfrm>
        </p:grpSpPr>
        <p:pic>
          <p:nvPicPr>
            <p:cNvPr id="18" name="图片 17" descr="5a28ba769827e0.9835474515126186146232"/>
            <p:cNvPicPr>
              <a:picLocks noChangeAspect="1"/>
            </p:cNvPicPr>
            <p:nvPr/>
          </p:nvPicPr>
          <p:blipFill>
            <a:blip r:embed="rId2"/>
            <a:srcRect l="22745" t="14009" r="18101" b="18140"/>
            <a:stretch>
              <a:fillRect/>
            </a:stretch>
          </p:blipFill>
          <p:spPr>
            <a:xfrm>
              <a:off x="13825" y="340"/>
              <a:ext cx="5418" cy="5618"/>
            </a:xfrm>
            <a:prstGeom prst="ellipse">
              <a:avLst/>
            </a:prstGeom>
          </p:spPr>
        </p:pic>
        <p:sp>
          <p:nvSpPr>
            <p:cNvPr id="19" name="文本框 18"/>
            <p:cNvSpPr txBox="1"/>
            <p:nvPr/>
          </p:nvSpPr>
          <p:spPr>
            <a:xfrm>
              <a:off x="13748" y="1977"/>
              <a:ext cx="5493" cy="23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zh-CN" altLang="en-US" sz="4800" b="1">
                  <a:latin typeface="华文楷体" panose="02010600040101010101" charset="-122"/>
                  <a:ea typeface="华文楷体" panose="02010600040101010101" charset="-122"/>
                </a:rPr>
                <a:t>吃</a:t>
              </a:r>
              <a:endParaRPr lang="zh-CN" altLang="en-US" sz="4800" b="1">
                <a:latin typeface="华文楷体" panose="02010600040101010101" charset="-122"/>
                <a:ea typeface="华文楷体" panose="02010600040101010101" charset="-122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8314055" y="4889082"/>
            <a:ext cx="1826895" cy="1864143"/>
            <a:chOff x="13843" y="612"/>
            <a:chExt cx="5290" cy="5264"/>
          </a:xfrm>
        </p:grpSpPr>
        <p:pic>
          <p:nvPicPr>
            <p:cNvPr id="22" name="图片 21" descr="5a28ba769827e0.9835474515126186146232"/>
            <p:cNvPicPr>
              <a:picLocks noChangeAspect="1"/>
            </p:cNvPicPr>
            <p:nvPr/>
          </p:nvPicPr>
          <p:blipFill>
            <a:blip r:embed="rId2"/>
            <a:srcRect l="22938" t="17307" r="19303" b="19116"/>
            <a:stretch>
              <a:fillRect/>
            </a:stretch>
          </p:blipFill>
          <p:spPr>
            <a:xfrm>
              <a:off x="13843" y="612"/>
              <a:ext cx="5290" cy="5264"/>
            </a:xfrm>
            <a:prstGeom prst="rect">
              <a:avLst/>
            </a:prstGeom>
          </p:spPr>
        </p:pic>
        <p:sp>
          <p:nvSpPr>
            <p:cNvPr id="23" name="文本框 22"/>
            <p:cNvSpPr txBox="1"/>
            <p:nvPr/>
          </p:nvSpPr>
          <p:spPr>
            <a:xfrm>
              <a:off x="13843" y="1933"/>
              <a:ext cx="5286" cy="23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zh-CN" altLang="en-US" sz="4800" b="1">
                  <a:latin typeface="华文楷体" panose="02010600040101010101" charset="-122"/>
                  <a:ea typeface="华文楷体" panose="02010600040101010101" charset="-122"/>
                </a:rPr>
                <a:t>叙述</a:t>
              </a:r>
              <a:endParaRPr lang="zh-CN" altLang="en-US" sz="4800" b="1">
                <a:latin typeface="华文楷体" panose="02010600040101010101" charset="-122"/>
                <a:ea typeface="华文楷体" panose="02010600040101010101" charset="-122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2642251" y="2246630"/>
            <a:ext cx="1938006" cy="1989455"/>
            <a:chOff x="13689" y="340"/>
            <a:chExt cx="5611" cy="5618"/>
          </a:xfrm>
        </p:grpSpPr>
        <p:pic>
          <p:nvPicPr>
            <p:cNvPr id="25" name="图片 24" descr="5a28ba769827e0.9835474515126186146232"/>
            <p:cNvPicPr>
              <a:picLocks noChangeAspect="1"/>
            </p:cNvPicPr>
            <p:nvPr/>
          </p:nvPicPr>
          <p:blipFill>
            <a:blip r:embed="rId2"/>
            <a:srcRect l="22745" t="14009" r="18101" b="18140"/>
            <a:stretch>
              <a:fillRect/>
            </a:stretch>
          </p:blipFill>
          <p:spPr>
            <a:xfrm>
              <a:off x="13825" y="340"/>
              <a:ext cx="5418" cy="5618"/>
            </a:xfrm>
            <a:prstGeom prst="ellipse">
              <a:avLst/>
            </a:prstGeom>
          </p:spPr>
        </p:pic>
        <p:sp>
          <p:nvSpPr>
            <p:cNvPr id="26" name="文本框 25"/>
            <p:cNvSpPr txBox="1"/>
            <p:nvPr/>
          </p:nvSpPr>
          <p:spPr>
            <a:xfrm>
              <a:off x="13689" y="2110"/>
              <a:ext cx="5611" cy="23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zh-CN" altLang="en-US" sz="4800" b="1">
                  <a:latin typeface="华文楷体" panose="02010600040101010101" charset="-122"/>
                  <a:ea typeface="华文楷体" panose="02010600040101010101" charset="-122"/>
                </a:rPr>
                <a:t>吵架</a:t>
              </a:r>
              <a:endParaRPr lang="zh-CN" altLang="en-US" sz="4800" b="1">
                <a:latin typeface="华文楷体" panose="02010600040101010101" charset="-122"/>
                <a:ea typeface="华文楷体" panose="02010600040101010101" charset="-122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934795" y="4309143"/>
            <a:ext cx="1897940" cy="1989422"/>
            <a:chOff x="13748" y="340"/>
            <a:chExt cx="5495" cy="5618"/>
          </a:xfrm>
        </p:grpSpPr>
        <p:pic>
          <p:nvPicPr>
            <p:cNvPr id="29" name="图片 28" descr="5a28ba769827e0.9835474515126186146232"/>
            <p:cNvPicPr>
              <a:picLocks noChangeAspect="1"/>
            </p:cNvPicPr>
            <p:nvPr/>
          </p:nvPicPr>
          <p:blipFill>
            <a:blip r:embed="rId2"/>
            <a:srcRect l="22745" t="14009" r="18101" b="18140"/>
            <a:stretch>
              <a:fillRect/>
            </a:stretch>
          </p:blipFill>
          <p:spPr>
            <a:xfrm>
              <a:off x="13825" y="340"/>
              <a:ext cx="5418" cy="5618"/>
            </a:xfrm>
            <a:prstGeom prst="ellipse">
              <a:avLst/>
            </a:prstGeom>
          </p:spPr>
        </p:pic>
        <p:sp>
          <p:nvSpPr>
            <p:cNvPr id="30" name="文本框 29"/>
            <p:cNvSpPr txBox="1"/>
            <p:nvPr/>
          </p:nvSpPr>
          <p:spPr>
            <a:xfrm>
              <a:off x="13748" y="1977"/>
              <a:ext cx="5493" cy="23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zh-CN" altLang="en-US" sz="4800" b="1">
                  <a:latin typeface="华文楷体" panose="02010600040101010101" charset="-122"/>
                  <a:ea typeface="华文楷体" panose="02010600040101010101" charset="-122"/>
                </a:rPr>
                <a:t>喝</a:t>
              </a:r>
              <a:endParaRPr lang="zh-CN" altLang="en-US" sz="4800" b="1">
                <a:latin typeface="华文楷体" panose="02010600040101010101" charset="-122"/>
                <a:ea typeface="华文楷体" panose="02010600040101010101" charset="-122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10260965" y="4138512"/>
            <a:ext cx="1826895" cy="1864143"/>
            <a:chOff x="13843" y="612"/>
            <a:chExt cx="5290" cy="5264"/>
          </a:xfrm>
        </p:grpSpPr>
        <p:pic>
          <p:nvPicPr>
            <p:cNvPr id="32" name="图片 31" descr="5a28ba769827e0.9835474515126186146232"/>
            <p:cNvPicPr>
              <a:picLocks noChangeAspect="1"/>
            </p:cNvPicPr>
            <p:nvPr/>
          </p:nvPicPr>
          <p:blipFill>
            <a:blip r:embed="rId2"/>
            <a:srcRect l="22938" t="17307" r="19303" b="19116"/>
            <a:stretch>
              <a:fillRect/>
            </a:stretch>
          </p:blipFill>
          <p:spPr>
            <a:xfrm>
              <a:off x="13843" y="612"/>
              <a:ext cx="5290" cy="5264"/>
            </a:xfrm>
            <a:prstGeom prst="rect">
              <a:avLst/>
            </a:prstGeom>
          </p:spPr>
        </p:pic>
        <p:sp>
          <p:nvSpPr>
            <p:cNvPr id="33" name="文本框 32"/>
            <p:cNvSpPr txBox="1"/>
            <p:nvPr/>
          </p:nvSpPr>
          <p:spPr>
            <a:xfrm>
              <a:off x="13843" y="1933"/>
              <a:ext cx="5286" cy="23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zh-CN" altLang="en-US" sz="4800" b="1">
                  <a:latin typeface="华文楷体" panose="02010600040101010101" charset="-122"/>
                  <a:ea typeface="华文楷体" panose="02010600040101010101" charset="-122"/>
                </a:rPr>
                <a:t>说</a:t>
              </a:r>
              <a:endParaRPr lang="zh-CN" altLang="en-US" sz="4800" b="1">
                <a:latin typeface="华文楷体" panose="02010600040101010101" charset="-122"/>
                <a:ea typeface="华文楷体" panose="02010600040101010101" charset="-122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5624404" y="4269740"/>
            <a:ext cx="2058757" cy="1974215"/>
            <a:chOff x="13476" y="314"/>
            <a:chExt cx="5961" cy="5576"/>
          </a:xfrm>
        </p:grpSpPr>
        <p:pic>
          <p:nvPicPr>
            <p:cNvPr id="36" name="图片 35" descr="5a28ba769827e0.9835474515126186146232"/>
            <p:cNvPicPr>
              <a:picLocks noChangeAspect="1"/>
            </p:cNvPicPr>
            <p:nvPr/>
          </p:nvPicPr>
          <p:blipFill>
            <a:blip r:embed="rId2"/>
            <a:srcRect l="20593" t="13705" r="19080" b="18956"/>
            <a:stretch>
              <a:fillRect/>
            </a:stretch>
          </p:blipFill>
          <p:spPr>
            <a:xfrm>
              <a:off x="13628" y="314"/>
              <a:ext cx="5525" cy="5576"/>
            </a:xfrm>
            <a:prstGeom prst="ellipse">
              <a:avLst/>
            </a:prstGeom>
          </p:spPr>
        </p:pic>
        <p:sp>
          <p:nvSpPr>
            <p:cNvPr id="37" name="文本框 36"/>
            <p:cNvSpPr txBox="1"/>
            <p:nvPr/>
          </p:nvSpPr>
          <p:spPr>
            <a:xfrm>
              <a:off x="13476" y="2147"/>
              <a:ext cx="5961" cy="23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zh-CN" altLang="en-US" sz="4800" b="1">
                  <a:latin typeface="华文楷体" panose="02010600040101010101" charset="-122"/>
                  <a:ea typeface="华文楷体" panose="02010600040101010101" charset="-122"/>
                </a:rPr>
                <a:t>告诉</a:t>
              </a:r>
              <a:endParaRPr lang="zh-CN" altLang="en-US" sz="4800" b="1">
                <a:latin typeface="华文楷体" panose="02010600040101010101" charset="-122"/>
                <a:ea typeface="华文楷体" panose="02010600040101010101" charset="-122"/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10149205" y="1910838"/>
            <a:ext cx="1833880" cy="1826772"/>
            <a:chOff x="13880" y="625"/>
            <a:chExt cx="5311" cy="5159"/>
          </a:xfrm>
        </p:grpSpPr>
        <p:pic>
          <p:nvPicPr>
            <p:cNvPr id="39" name="图片 38" descr="5a28ba769827e0.9835474515126186146232"/>
            <p:cNvPicPr>
              <a:picLocks noChangeAspect="1"/>
            </p:cNvPicPr>
            <p:nvPr/>
          </p:nvPicPr>
          <p:blipFill>
            <a:blip r:embed="rId2"/>
            <a:srcRect l="23338" t="17467" r="18680" b="20221"/>
            <a:stretch>
              <a:fillRect/>
            </a:stretch>
          </p:blipFill>
          <p:spPr>
            <a:xfrm>
              <a:off x="13880" y="625"/>
              <a:ext cx="5311" cy="5159"/>
            </a:xfrm>
            <a:prstGeom prst="ellipse">
              <a:avLst/>
            </a:prstGeom>
          </p:spPr>
        </p:pic>
        <p:sp>
          <p:nvSpPr>
            <p:cNvPr id="40" name="文本框 39"/>
            <p:cNvSpPr txBox="1"/>
            <p:nvPr/>
          </p:nvSpPr>
          <p:spPr>
            <a:xfrm>
              <a:off x="14169" y="2165"/>
              <a:ext cx="4642" cy="23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zh-CN" altLang="en-US" sz="4800" b="1">
                  <a:latin typeface="华文楷体" panose="02010600040101010101" charset="-122"/>
                  <a:ea typeface="华文楷体" panose="02010600040101010101" charset="-122"/>
                </a:rPr>
                <a:t>讨论</a:t>
              </a:r>
              <a:endParaRPr lang="zh-CN" altLang="en-US" sz="4800" b="1">
                <a:latin typeface="华文楷体" panose="02010600040101010101" charset="-122"/>
                <a:ea typeface="华文楷体" panose="02010600040101010101" charset="-122"/>
              </a:endParaRPr>
            </a:p>
          </p:txBody>
        </p:sp>
      </p:grp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split orient="vert" dir="in"/>
      </p:transition>
    </mc:Choice>
    <mc:Fallback>
      <p:transition>
        <p:split orient="vert" dir="in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3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4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圆角 6"/>
          <p:cNvSpPr/>
          <p:nvPr/>
        </p:nvSpPr>
        <p:spPr>
          <a:xfrm>
            <a:off x="9493250" y="3423285"/>
            <a:ext cx="2311400" cy="1878965"/>
          </a:xfrm>
          <a:prstGeom prst="roundRect">
            <a:avLst/>
          </a:prstGeom>
          <a:blipFill rotWithShape="1">
            <a:blip r:embed="rId1"/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/>
          <p:cNvSpPr/>
          <p:nvPr/>
        </p:nvSpPr>
        <p:spPr>
          <a:xfrm>
            <a:off x="387985" y="3423285"/>
            <a:ext cx="2311400" cy="1878965"/>
          </a:xfrm>
          <a:prstGeom prst="roundRect">
            <a:avLst/>
          </a:prstGeom>
          <a:blipFill rotWithShape="1">
            <a:blip r:embed="rId2"/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: 圆角 4"/>
          <p:cNvSpPr/>
          <p:nvPr/>
        </p:nvSpPr>
        <p:spPr>
          <a:xfrm>
            <a:off x="1367790" y="3061335"/>
            <a:ext cx="3208020" cy="2602865"/>
          </a:xfrm>
          <a:prstGeom prst="roundRect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: 圆角 5"/>
          <p:cNvSpPr/>
          <p:nvPr/>
        </p:nvSpPr>
        <p:spPr>
          <a:xfrm>
            <a:off x="7616190" y="3061335"/>
            <a:ext cx="3208020" cy="2602865"/>
          </a:xfrm>
          <a:prstGeom prst="roundRect">
            <a:avLst/>
          </a:prstGeom>
          <a:blipFill rotWithShape="1">
            <a:blip r:embed="rId4"/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: 圆角 3"/>
          <p:cNvSpPr/>
          <p:nvPr/>
        </p:nvSpPr>
        <p:spPr>
          <a:xfrm>
            <a:off x="3119755" y="2280920"/>
            <a:ext cx="5952490" cy="4163695"/>
          </a:xfrm>
          <a:prstGeom prst="roundRect">
            <a:avLst/>
          </a:prstGeom>
          <a:blipFill rotWithShape="1">
            <a:blip r:embed="rId5"/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 descr="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3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25" name="mei"/>
          <p:cNvGrpSpPr/>
          <p:nvPr/>
        </p:nvGrpSpPr>
        <p:grpSpPr>
          <a:xfrm>
            <a:off x="4265459" y="702310"/>
            <a:ext cx="3777553" cy="1172210"/>
            <a:chOff x="12466" y="1589"/>
            <a:chExt cx="2942" cy="1789"/>
          </a:xfrm>
          <a:solidFill>
            <a:srgbClr val="207793"/>
          </a:solidFill>
        </p:grpSpPr>
        <p:sp>
          <p:nvSpPr>
            <p:cNvPr id="26" name="圆角矩形 25"/>
            <p:cNvSpPr/>
            <p:nvPr/>
          </p:nvSpPr>
          <p:spPr>
            <a:xfrm>
              <a:off x="12467" y="1589"/>
              <a:ext cx="2941" cy="1789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12466" y="1674"/>
              <a:ext cx="2942" cy="16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>
              <a:spAutoFit/>
            </a:bodyPr>
            <a:p>
              <a:pPr lvl="0" algn="ctr">
                <a:buClrTx/>
                <a:buSzTx/>
                <a:buFontTx/>
                <a:defRPr/>
              </a:pPr>
              <a:r>
                <a:rPr lang="en-US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ēn’ài</a:t>
              </a:r>
              <a:r>
                <a:rPr lang="en-US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endParaRPr lang="en-US" sz="32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lvl="0" algn="ctr">
                <a:buClrTx/>
                <a:buSzTx/>
                <a:buFontTx/>
                <a:defRPr/>
              </a:pPr>
              <a:r>
                <a:rPr lang="zh-CN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恩爱</a:t>
              </a:r>
              <a:endParaRPr lang="zh-CN" sz="32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/>
    </mc:Choice>
    <mc:Fallback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圆角 6"/>
          <p:cNvSpPr/>
          <p:nvPr/>
        </p:nvSpPr>
        <p:spPr>
          <a:xfrm>
            <a:off x="9491980" y="3472815"/>
            <a:ext cx="2313940" cy="1881505"/>
          </a:xfrm>
          <a:prstGeom prst="roundRect">
            <a:avLst/>
          </a:prstGeom>
          <a:blipFill rotWithShape="1">
            <a:blip r:embed="rId1"/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/>
          <p:cNvSpPr/>
          <p:nvPr/>
        </p:nvSpPr>
        <p:spPr>
          <a:xfrm>
            <a:off x="386715" y="3472815"/>
            <a:ext cx="2313940" cy="1881505"/>
          </a:xfrm>
          <a:prstGeom prst="round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: 圆角 4"/>
          <p:cNvSpPr/>
          <p:nvPr/>
        </p:nvSpPr>
        <p:spPr>
          <a:xfrm>
            <a:off x="1364615" y="3108960"/>
            <a:ext cx="3214370" cy="2607945"/>
          </a:xfrm>
          <a:prstGeom prst="roundRect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: 圆角 5"/>
          <p:cNvSpPr/>
          <p:nvPr/>
        </p:nvSpPr>
        <p:spPr>
          <a:xfrm>
            <a:off x="7613015" y="3108960"/>
            <a:ext cx="3214370" cy="2607945"/>
          </a:xfrm>
          <a:prstGeom prst="roundRect">
            <a:avLst/>
          </a:prstGeom>
          <a:blipFill rotWithShape="1">
            <a:blip r:embed="rId4"/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: 圆角 3"/>
          <p:cNvSpPr/>
          <p:nvPr/>
        </p:nvSpPr>
        <p:spPr>
          <a:xfrm>
            <a:off x="3114040" y="2327910"/>
            <a:ext cx="5963920" cy="4171950"/>
          </a:xfrm>
          <a:prstGeom prst="roundRect">
            <a:avLst/>
          </a:prstGeom>
          <a:blipFill rotWithShape="1">
            <a:blip r:embed="rId5"/>
            <a:stretch>
              <a:fillRect/>
            </a:stretch>
          </a:blipFill>
          <a:ln>
            <a:noFill/>
          </a:ln>
          <a:effectLst>
            <a:reflection stA="16000" endPos="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 descr="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3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25" name="mei"/>
          <p:cNvGrpSpPr/>
          <p:nvPr/>
        </p:nvGrpSpPr>
        <p:grpSpPr>
          <a:xfrm>
            <a:off x="4265459" y="702310"/>
            <a:ext cx="3777553" cy="1172210"/>
            <a:chOff x="12466" y="1589"/>
            <a:chExt cx="2942" cy="1789"/>
          </a:xfrm>
          <a:solidFill>
            <a:srgbClr val="207793"/>
          </a:solidFill>
        </p:grpSpPr>
        <p:sp>
          <p:nvSpPr>
            <p:cNvPr id="26" name="圆角矩形 25"/>
            <p:cNvSpPr/>
            <p:nvPr/>
          </p:nvSpPr>
          <p:spPr>
            <a:xfrm>
              <a:off x="12467" y="1589"/>
              <a:ext cx="2941" cy="1789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12466" y="1674"/>
              <a:ext cx="2942" cy="16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>
              <a:spAutoFit/>
            </a:bodyPr>
            <a:p>
              <a:pPr lvl="0" algn="ctr">
                <a:buClrTx/>
                <a:buSzTx/>
                <a:buFontTx/>
                <a:defRPr/>
              </a:pPr>
              <a:r>
                <a:rPr lang="en-US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rPr>
                <a:t>tān huàn</a:t>
              </a:r>
              <a:r>
                <a:rPr lang="en-US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 </a:t>
              </a:r>
              <a:endParaRPr lang="en-US" sz="32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lvl="0" algn="ctr">
                <a:buClrTx/>
                <a:buSzTx/>
                <a:buFontTx/>
                <a:defRPr/>
              </a:pPr>
              <a:r>
                <a:rPr lang="zh-CN" sz="32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瘫痪</a:t>
              </a:r>
              <a:endParaRPr lang="zh-CN" sz="32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50">
        <p159:morph option="byObject"/>
      </p:transition>
    </mc:Choice>
    <mc:Fallback>
      <p:transition spd="med">
        <p:fade/>
      </p:transition>
    </mc:Fallback>
  </mc:AlternateContent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PA" val="v5.2.11"/>
</p:tagLst>
</file>

<file path=ppt/tags/tag101.xml><?xml version="1.0" encoding="utf-8"?>
<p:tagLst xmlns:p="http://schemas.openxmlformats.org/presentationml/2006/main">
  <p:tag name="PA" val="v5.2.11"/>
</p:tagLst>
</file>

<file path=ppt/tags/tag102.xml><?xml version="1.0" encoding="utf-8"?>
<p:tagLst xmlns:p="http://schemas.openxmlformats.org/presentationml/2006/main">
  <p:tag name="PA" val="v5.2.11"/>
</p:tagLst>
</file>

<file path=ppt/tags/tag103.xml><?xml version="1.0" encoding="utf-8"?>
<p:tagLst xmlns:p="http://schemas.openxmlformats.org/presentationml/2006/main">
  <p:tag name="PA" val="v5.2.11"/>
</p:tagLst>
</file>

<file path=ppt/tags/tag104.xml><?xml version="1.0" encoding="utf-8"?>
<p:tagLst xmlns:p="http://schemas.openxmlformats.org/presentationml/2006/main">
  <p:tag name="PA" val="v5.2.11"/>
</p:tagLst>
</file>

<file path=ppt/tags/tag105.xml><?xml version="1.0" encoding="utf-8"?>
<p:tagLst xmlns:p="http://schemas.openxmlformats.org/presentationml/2006/main">
  <p:tag name="PA" val="v5.2.11"/>
</p:tagLst>
</file>

<file path=ppt/tags/tag106.xml><?xml version="1.0" encoding="utf-8"?>
<p:tagLst xmlns:p="http://schemas.openxmlformats.org/presentationml/2006/main">
  <p:tag name="PA" val="v5.2.11"/>
</p:tagLst>
</file>

<file path=ppt/tags/tag107.xml><?xml version="1.0" encoding="utf-8"?>
<p:tagLst xmlns:p="http://schemas.openxmlformats.org/presentationml/2006/main">
  <p:tag name="PA" val="v5.2.11"/>
</p:tagLst>
</file>

<file path=ppt/tags/tag108.xml><?xml version="1.0" encoding="utf-8"?>
<p:tagLst xmlns:p="http://schemas.openxmlformats.org/presentationml/2006/main">
  <p:tag name="PA" val="v5.2.11"/>
</p:tagLst>
</file>

<file path=ppt/tags/tag109.xml><?xml version="1.0" encoding="utf-8"?>
<p:tagLst xmlns:p="http://schemas.openxmlformats.org/presentationml/2006/main">
  <p:tag name="PA" val="v5.2.11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PA" val="v5.2.11"/>
</p:tagLst>
</file>

<file path=ppt/tags/tag111.xml><?xml version="1.0" encoding="utf-8"?>
<p:tagLst xmlns:p="http://schemas.openxmlformats.org/presentationml/2006/main">
  <p:tag name="PA" val="v5.2.11"/>
</p:tagLst>
</file>

<file path=ppt/tags/tag112.xml><?xml version="1.0" encoding="utf-8"?>
<p:tagLst xmlns:p="http://schemas.openxmlformats.org/presentationml/2006/main">
  <p:tag name="PA" val="v5.2.11"/>
</p:tagLst>
</file>

<file path=ppt/tags/tag113.xml><?xml version="1.0" encoding="utf-8"?>
<p:tagLst xmlns:p="http://schemas.openxmlformats.org/presentationml/2006/main">
  <p:tag name="PA" val="v5.2.11"/>
</p:tagLst>
</file>

<file path=ppt/tags/tag114.xml><?xml version="1.0" encoding="utf-8"?>
<p:tagLst xmlns:p="http://schemas.openxmlformats.org/presentationml/2006/main">
  <p:tag name="PA" val="v5.2.11"/>
</p:tagLst>
</file>

<file path=ppt/tags/tag115.xml><?xml version="1.0" encoding="utf-8"?>
<p:tagLst xmlns:p="http://schemas.openxmlformats.org/presentationml/2006/main">
  <p:tag name="PA" val="v5.2.11"/>
</p:tagLst>
</file>

<file path=ppt/tags/tag116.xml><?xml version="1.0" encoding="utf-8"?>
<p:tagLst xmlns:p="http://schemas.openxmlformats.org/presentationml/2006/main">
  <p:tag name="PA" val="v5.2.11"/>
</p:tagLst>
</file>

<file path=ppt/tags/tag117.xml><?xml version="1.0" encoding="utf-8"?>
<p:tagLst xmlns:p="http://schemas.openxmlformats.org/presentationml/2006/main">
  <p:tag name="PA" val="v5.2.11"/>
</p:tagLst>
</file>

<file path=ppt/tags/tag118.xml><?xml version="1.0" encoding="utf-8"?>
<p:tagLst xmlns:p="http://schemas.openxmlformats.org/presentationml/2006/main">
  <p:tag name="PA" val="v5.2.11"/>
</p:tagLst>
</file>

<file path=ppt/tags/tag119.xml><?xml version="1.0" encoding="utf-8"?>
<p:tagLst xmlns:p="http://schemas.openxmlformats.org/presentationml/2006/main">
  <p:tag name="PA" val="v5.2.11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PA" val="v5.2.11"/>
</p:tagLst>
</file>

<file path=ppt/tags/tag121.xml><?xml version="1.0" encoding="utf-8"?>
<p:tagLst xmlns:p="http://schemas.openxmlformats.org/presentationml/2006/main">
  <p:tag name="PA" val="v5.2.11"/>
</p:tagLst>
</file>

<file path=ppt/tags/tag122.xml><?xml version="1.0" encoding="utf-8"?>
<p:tagLst xmlns:p="http://schemas.openxmlformats.org/presentationml/2006/main">
  <p:tag name="PA" val="v5.2.11"/>
</p:tagLst>
</file>

<file path=ppt/tags/tag123.xml><?xml version="1.0" encoding="utf-8"?>
<p:tagLst xmlns:p="http://schemas.openxmlformats.org/presentationml/2006/main">
  <p:tag name="PA" val="v5.2.11"/>
</p:tagLst>
</file>

<file path=ppt/tags/tag124.xml><?xml version="1.0" encoding="utf-8"?>
<p:tagLst xmlns:p="http://schemas.openxmlformats.org/presentationml/2006/main">
  <p:tag name="PA" val="v5.2.11"/>
</p:tagLst>
</file>

<file path=ppt/tags/tag125.xml><?xml version="1.0" encoding="utf-8"?>
<p:tagLst xmlns:p="http://schemas.openxmlformats.org/presentationml/2006/main">
  <p:tag name="PA" val="v5.2.11"/>
</p:tagLst>
</file>

<file path=ppt/tags/tag126.xml><?xml version="1.0" encoding="utf-8"?>
<p:tagLst xmlns:p="http://schemas.openxmlformats.org/presentationml/2006/main">
  <p:tag name="PA" val="v5.2.11"/>
</p:tagLst>
</file>

<file path=ppt/tags/tag127.xml><?xml version="1.0" encoding="utf-8"?>
<p:tagLst xmlns:p="http://schemas.openxmlformats.org/presentationml/2006/main">
  <p:tag name="PA" val="v5.2.11"/>
</p:tagLst>
</file>

<file path=ppt/tags/tag128.xml><?xml version="1.0" encoding="utf-8"?>
<p:tagLst xmlns:p="http://schemas.openxmlformats.org/presentationml/2006/main">
  <p:tag name="PA" val="v5.2.11"/>
</p:tagLst>
</file>

<file path=ppt/tags/tag129.xml><?xml version="1.0" encoding="utf-8"?>
<p:tagLst xmlns:p="http://schemas.openxmlformats.org/presentationml/2006/main">
  <p:tag name="PA" val="v5.2.11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PA" val="v5.2.11"/>
</p:tagLst>
</file>

<file path=ppt/tags/tag131.xml><?xml version="1.0" encoding="utf-8"?>
<p:tagLst xmlns:p="http://schemas.openxmlformats.org/presentationml/2006/main">
  <p:tag name="PA" val="v5.2.11"/>
</p:tagLst>
</file>

<file path=ppt/tags/tag132.xml><?xml version="1.0" encoding="utf-8"?>
<p:tagLst xmlns:p="http://schemas.openxmlformats.org/presentationml/2006/main">
  <p:tag name="PA" val="v5.2.11"/>
</p:tagLst>
</file>

<file path=ppt/tags/tag133.xml><?xml version="1.0" encoding="utf-8"?>
<p:tagLst xmlns:p="http://schemas.openxmlformats.org/presentationml/2006/main">
  <p:tag name="PA" val="v5.2.11"/>
</p:tagLst>
</file>

<file path=ppt/tags/tag134.xml><?xml version="1.0" encoding="utf-8"?>
<p:tagLst xmlns:p="http://schemas.openxmlformats.org/presentationml/2006/main">
  <p:tag name="PA" val="v5.2.11"/>
</p:tagLst>
</file>

<file path=ppt/tags/tag135.xml><?xml version="1.0" encoding="utf-8"?>
<p:tagLst xmlns:p="http://schemas.openxmlformats.org/presentationml/2006/main">
  <p:tag name="PA" val="v5.2.11"/>
</p:tagLst>
</file>

<file path=ppt/tags/tag136.xml><?xml version="1.0" encoding="utf-8"?>
<p:tagLst xmlns:p="http://schemas.openxmlformats.org/presentationml/2006/main">
  <p:tag name="PA" val="v5.2.11"/>
</p:tagLst>
</file>

<file path=ppt/tags/tag137.xml><?xml version="1.0" encoding="utf-8"?>
<p:tagLst xmlns:p="http://schemas.openxmlformats.org/presentationml/2006/main">
  <p:tag name="PA" val="v5.2.11"/>
</p:tagLst>
</file>

<file path=ppt/tags/tag138.xml><?xml version="1.0" encoding="utf-8"?>
<p:tagLst xmlns:p="http://schemas.openxmlformats.org/presentationml/2006/main">
  <p:tag name="PA" val="v5.2.11"/>
</p:tagLst>
</file>

<file path=ppt/tags/tag139.xml><?xml version="1.0" encoding="utf-8"?>
<p:tagLst xmlns:p="http://schemas.openxmlformats.org/presentationml/2006/main">
  <p:tag name="PA" val="v5.2.11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PA" val="v5.2.11"/>
</p:tagLst>
</file>

<file path=ppt/tags/tag141.xml><?xml version="1.0" encoding="utf-8"?>
<p:tagLst xmlns:p="http://schemas.openxmlformats.org/presentationml/2006/main">
  <p:tag name="PA" val="v5.2.11"/>
</p:tagLst>
</file>

<file path=ppt/tags/tag142.xml><?xml version="1.0" encoding="utf-8"?>
<p:tagLst xmlns:p="http://schemas.openxmlformats.org/presentationml/2006/main">
  <p:tag name="PA" val="v5.2.11"/>
</p:tagLst>
</file>

<file path=ppt/tags/tag143.xml><?xml version="1.0" encoding="utf-8"?>
<p:tagLst xmlns:p="http://schemas.openxmlformats.org/presentationml/2006/main">
  <p:tag name="PA" val="v5.2.11"/>
</p:tagLst>
</file>

<file path=ppt/tags/tag144.xml><?xml version="1.0" encoding="utf-8"?>
<p:tagLst xmlns:p="http://schemas.openxmlformats.org/presentationml/2006/main">
  <p:tag name="PA" val="v5.2.11"/>
</p:tagLst>
</file>

<file path=ppt/tags/tag145.xml><?xml version="1.0" encoding="utf-8"?>
<p:tagLst xmlns:p="http://schemas.openxmlformats.org/presentationml/2006/main">
  <p:tag name="PA" val="v5.2.11"/>
</p:tagLst>
</file>

<file path=ppt/tags/tag146.xml><?xml version="1.0" encoding="utf-8"?>
<p:tagLst xmlns:p="http://schemas.openxmlformats.org/presentationml/2006/main">
  <p:tag name="PA" val="v5.2.11"/>
</p:tagLst>
</file>

<file path=ppt/tags/tag147.xml><?xml version="1.0" encoding="utf-8"?>
<p:tagLst xmlns:p="http://schemas.openxmlformats.org/presentationml/2006/main">
  <p:tag name="PA" val="v5.2.11"/>
</p:tagLst>
</file>

<file path=ppt/tags/tag148.xml><?xml version="1.0" encoding="utf-8"?>
<p:tagLst xmlns:p="http://schemas.openxmlformats.org/presentationml/2006/main">
  <p:tag name="PA" val="v5.2.11"/>
</p:tagLst>
</file>

<file path=ppt/tags/tag149.xml><?xml version="1.0" encoding="utf-8"?>
<p:tagLst xmlns:p="http://schemas.openxmlformats.org/presentationml/2006/main">
  <p:tag name="PA" val="v5.2.11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PA" val="v5.2.11"/>
</p:tagLst>
</file>

<file path=ppt/tags/tag151.xml><?xml version="1.0" encoding="utf-8"?>
<p:tagLst xmlns:p="http://schemas.openxmlformats.org/presentationml/2006/main">
  <p:tag name="PA" val="v5.2.11"/>
</p:tagLst>
</file>

<file path=ppt/tags/tag152.xml><?xml version="1.0" encoding="utf-8"?>
<p:tagLst xmlns:p="http://schemas.openxmlformats.org/presentationml/2006/main">
  <p:tag name="PA" val="v5.2.11"/>
</p:tagLst>
</file>

<file path=ppt/tags/tag153.xml><?xml version="1.0" encoding="utf-8"?>
<p:tagLst xmlns:p="http://schemas.openxmlformats.org/presentationml/2006/main">
  <p:tag name="PA" val="v5.2.11"/>
</p:tagLst>
</file>

<file path=ppt/tags/tag154.xml><?xml version="1.0" encoding="utf-8"?>
<p:tagLst xmlns:p="http://schemas.openxmlformats.org/presentationml/2006/main">
  <p:tag name="PA" val="v5.2.11"/>
</p:tagLst>
</file>

<file path=ppt/tags/tag155.xml><?xml version="1.0" encoding="utf-8"?>
<p:tagLst xmlns:p="http://schemas.openxmlformats.org/presentationml/2006/main">
  <p:tag name="PA" val="v5.2.11"/>
</p:tagLst>
</file>

<file path=ppt/tags/tag156.xml><?xml version="1.0" encoding="utf-8"?>
<p:tagLst xmlns:p="http://schemas.openxmlformats.org/presentationml/2006/main">
  <p:tag name="PA" val="v5.2.11"/>
</p:tagLst>
</file>

<file path=ppt/tags/tag157.xml><?xml version="1.0" encoding="utf-8"?>
<p:tagLst xmlns:p="http://schemas.openxmlformats.org/presentationml/2006/main">
  <p:tag name="PA" val="v5.2.11"/>
</p:tagLst>
</file>

<file path=ppt/tags/tag158.xml><?xml version="1.0" encoding="utf-8"?>
<p:tagLst xmlns:p="http://schemas.openxmlformats.org/presentationml/2006/main">
  <p:tag name="PA" val="v5.2.11"/>
</p:tagLst>
</file>

<file path=ppt/tags/tag159.xml><?xml version="1.0" encoding="utf-8"?>
<p:tagLst xmlns:p="http://schemas.openxmlformats.org/presentationml/2006/main">
  <p:tag name="PA" val="v5.2.11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PA" val="v5.2.11"/>
</p:tagLst>
</file>

<file path=ppt/tags/tag161.xml><?xml version="1.0" encoding="utf-8"?>
<p:tagLst xmlns:p="http://schemas.openxmlformats.org/presentationml/2006/main">
  <p:tag name="PA" val="v5.2.11"/>
</p:tagLst>
</file>

<file path=ppt/tags/tag162.xml><?xml version="1.0" encoding="utf-8"?>
<p:tagLst xmlns:p="http://schemas.openxmlformats.org/presentationml/2006/main">
  <p:tag name="PA" val="v5.2.11"/>
</p:tagLst>
</file>

<file path=ppt/tags/tag163.xml><?xml version="1.0" encoding="utf-8"?>
<p:tagLst xmlns:p="http://schemas.openxmlformats.org/presentationml/2006/main">
  <p:tag name="PA" val="v5.2.11"/>
</p:tagLst>
</file>

<file path=ppt/tags/tag164.xml><?xml version="1.0" encoding="utf-8"?>
<p:tagLst xmlns:p="http://schemas.openxmlformats.org/presentationml/2006/main">
  <p:tag name="PA" val="v5.2.11"/>
</p:tagLst>
</file>

<file path=ppt/tags/tag165.xml><?xml version="1.0" encoding="utf-8"?>
<p:tagLst xmlns:p="http://schemas.openxmlformats.org/presentationml/2006/main">
  <p:tag name="PA" val="v5.2.11"/>
</p:tagLst>
</file>

<file path=ppt/tags/tag166.xml><?xml version="1.0" encoding="utf-8"?>
<p:tagLst xmlns:p="http://schemas.openxmlformats.org/presentationml/2006/main">
  <p:tag name="PA" val="v5.2.11"/>
</p:tagLst>
</file>

<file path=ppt/tags/tag167.xml><?xml version="1.0" encoding="utf-8"?>
<p:tagLst xmlns:p="http://schemas.openxmlformats.org/presentationml/2006/main">
  <p:tag name="PA" val="v5.2.11"/>
</p:tagLst>
</file>

<file path=ppt/tags/tag168.xml><?xml version="1.0" encoding="utf-8"?>
<p:tagLst xmlns:p="http://schemas.openxmlformats.org/presentationml/2006/main">
  <p:tag name="PA" val="v5.2.11"/>
</p:tagLst>
</file>

<file path=ppt/tags/tag169.xml><?xml version="1.0" encoding="utf-8"?>
<p:tagLst xmlns:p="http://schemas.openxmlformats.org/presentationml/2006/main">
  <p:tag name="PA" val="v5.2.11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PA" val="v5.2.11"/>
</p:tagLst>
</file>

<file path=ppt/tags/tag171.xml><?xml version="1.0" encoding="utf-8"?>
<p:tagLst xmlns:p="http://schemas.openxmlformats.org/presentationml/2006/main">
  <p:tag name="PA" val="v5.2.11"/>
</p:tagLst>
</file>

<file path=ppt/tags/tag172.xml><?xml version="1.0" encoding="utf-8"?>
<p:tagLst xmlns:p="http://schemas.openxmlformats.org/presentationml/2006/main">
  <p:tag name="PA" val="v5.2.11"/>
</p:tagLst>
</file>

<file path=ppt/tags/tag173.xml><?xml version="1.0" encoding="utf-8"?>
<p:tagLst xmlns:p="http://schemas.openxmlformats.org/presentationml/2006/main">
  <p:tag name="PA" val="v5.2.11"/>
</p:tagLst>
</file>

<file path=ppt/tags/tag174.xml><?xml version="1.0" encoding="utf-8"?>
<p:tagLst xmlns:p="http://schemas.openxmlformats.org/presentationml/2006/main">
  <p:tag name="PA" val="v5.2.11"/>
</p:tagLst>
</file>

<file path=ppt/tags/tag175.xml><?xml version="1.0" encoding="utf-8"?>
<p:tagLst xmlns:p="http://schemas.openxmlformats.org/presentationml/2006/main">
  <p:tag name="PA" val="v5.2.11"/>
</p:tagLst>
</file>

<file path=ppt/tags/tag176.xml><?xml version="1.0" encoding="utf-8"?>
<p:tagLst xmlns:p="http://schemas.openxmlformats.org/presentationml/2006/main">
  <p:tag name="PA" val="v5.2.11"/>
</p:tagLst>
</file>

<file path=ppt/tags/tag177.xml><?xml version="1.0" encoding="utf-8"?>
<p:tagLst xmlns:p="http://schemas.openxmlformats.org/presentationml/2006/main">
  <p:tag name="PA" val="v5.2.11"/>
</p:tagLst>
</file>

<file path=ppt/tags/tag178.xml><?xml version="1.0" encoding="utf-8"?>
<p:tagLst xmlns:p="http://schemas.openxmlformats.org/presentationml/2006/main">
  <p:tag name="PA" val="v5.2.11"/>
</p:tagLst>
</file>

<file path=ppt/tags/tag179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UNIT_PLACING_PICTURE_USER_VIEWPORT" val="{&quot;height&quot;:10787,&quot;width&quot;:12518}"/>
</p:tagLst>
</file>

<file path=ppt/tags/tag181.xml><?xml version="1.0" encoding="utf-8"?>
<p:tagLst xmlns:p="http://schemas.openxmlformats.org/presentationml/2006/main">
  <p:tag name="KSO_WM_UNIT_PLACING_PICTURE_USER_VIEWPORT" val="{&quot;height&quot;:9973,&quot;width&quot;:6904}"/>
</p:tagLst>
</file>

<file path=ppt/tags/tag182.xml><?xml version="1.0" encoding="utf-8"?>
<p:tagLst xmlns:p="http://schemas.openxmlformats.org/presentationml/2006/main">
  <p:tag name="KSO_WM_UNIT_PLACING_PICTURE_USER_VIEWPORT" val="{&quot;height&quot;:5666,&quot;width&quot;:7253}"/>
</p:tagLst>
</file>

<file path=ppt/tags/tag183.xml><?xml version="1.0" encoding="utf-8"?>
<p:tagLst xmlns:p="http://schemas.openxmlformats.org/presentationml/2006/main">
  <p:tag name="KSO_WM_UNIT_PLACING_PICTURE_USER_VIEWPORT" val="{&quot;height&quot;:10787,&quot;width&quot;:12518}"/>
</p:tagLst>
</file>

<file path=ppt/tags/tag184.xml><?xml version="1.0" encoding="utf-8"?>
<p:tagLst xmlns:p="http://schemas.openxmlformats.org/presentationml/2006/main">
  <p:tag name="KSO_WM_UNIT_PLACING_PICTURE_USER_VIEWPORT" val="{&quot;height&quot;:9973,&quot;width&quot;:6904}"/>
</p:tagLst>
</file>

<file path=ppt/tags/tag185.xml><?xml version="1.0" encoding="utf-8"?>
<p:tagLst xmlns:p="http://schemas.openxmlformats.org/presentationml/2006/main">
  <p:tag name="KSO_WM_UNIT_PLACING_PICTURE_USER_VIEWPORT" val="{&quot;height&quot;:5666,&quot;width&quot;:7253}"/>
</p:tagLst>
</file>

<file path=ppt/tags/tag186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87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88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89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91.xml><?xml version="1.0" encoding="utf-8"?>
<p:tagLst xmlns:p="http://schemas.openxmlformats.org/presentationml/2006/main">
  <p:tag name="PA" val="v5.2.11"/>
</p:tagLst>
</file>

<file path=ppt/tags/tag192.xml><?xml version="1.0" encoding="utf-8"?>
<p:tagLst xmlns:p="http://schemas.openxmlformats.org/presentationml/2006/main">
  <p:tag name="PA" val="v5.2.11"/>
</p:tagLst>
</file>

<file path=ppt/tags/tag193.xml><?xml version="1.0" encoding="utf-8"?>
<p:tagLst xmlns:p="http://schemas.openxmlformats.org/presentationml/2006/main">
  <p:tag name="PA" val="v5.2.11"/>
</p:tagLst>
</file>

<file path=ppt/tags/tag194.xml><?xml version="1.0" encoding="utf-8"?>
<p:tagLst xmlns:p="http://schemas.openxmlformats.org/presentationml/2006/main">
  <p:tag name="PA" val="v5.2.11"/>
</p:tagLst>
</file>

<file path=ppt/tags/tag195.xml><?xml version="1.0" encoding="utf-8"?>
<p:tagLst xmlns:p="http://schemas.openxmlformats.org/presentationml/2006/main">
  <p:tag name="PA" val="v5.2.11"/>
</p:tagLst>
</file>

<file path=ppt/tags/tag196.xml><?xml version="1.0" encoding="utf-8"?>
<p:tagLst xmlns:p="http://schemas.openxmlformats.org/presentationml/2006/main">
  <p:tag name="PA" val="v5.2.11"/>
</p:tagLst>
</file>

<file path=ppt/tags/tag197.xml><?xml version="1.0" encoding="utf-8"?>
<p:tagLst xmlns:p="http://schemas.openxmlformats.org/presentationml/2006/main">
  <p:tag name="PA" val="v5.2.11"/>
</p:tagLst>
</file>

<file path=ppt/tags/tag198.xml><?xml version="1.0" encoding="utf-8"?>
<p:tagLst xmlns:p="http://schemas.openxmlformats.org/presentationml/2006/main">
  <p:tag name="PA" val="v5.2.11"/>
</p:tagLst>
</file>

<file path=ppt/tags/tag199.xml><?xml version="1.0" encoding="utf-8"?>
<p:tagLst xmlns:p="http://schemas.openxmlformats.org/presentationml/2006/main">
  <p:tag name="PA" val="v5.2.11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PA" val="v5.2.11"/>
</p:tagLst>
</file>

<file path=ppt/tags/tag201.xml><?xml version="1.0" encoding="utf-8"?>
<p:tagLst xmlns:p="http://schemas.openxmlformats.org/presentationml/2006/main">
  <p:tag name="PA" val="v5.2.11"/>
</p:tagLst>
</file>

<file path=ppt/tags/tag202.xml><?xml version="1.0" encoding="utf-8"?>
<p:tagLst xmlns:p="http://schemas.openxmlformats.org/presentationml/2006/main">
  <p:tag name="PA" val="v5.2.11"/>
</p:tagLst>
</file>

<file path=ppt/tags/tag203.xml><?xml version="1.0" encoding="utf-8"?>
<p:tagLst xmlns:p="http://schemas.openxmlformats.org/presentationml/2006/main">
  <p:tag name="PA" val="v5.2.11"/>
</p:tagLst>
</file>

<file path=ppt/tags/tag204.xml><?xml version="1.0" encoding="utf-8"?>
<p:tagLst xmlns:p="http://schemas.openxmlformats.org/presentationml/2006/main">
  <p:tag name="PA" val="v5.2.11"/>
</p:tagLst>
</file>

<file path=ppt/tags/tag205.xml><?xml version="1.0" encoding="utf-8"?>
<p:tagLst xmlns:p="http://schemas.openxmlformats.org/presentationml/2006/main">
  <p:tag name="PA" val="v5.2.11"/>
</p:tagLst>
</file>

<file path=ppt/tags/tag206.xml><?xml version="1.0" encoding="utf-8"?>
<p:tagLst xmlns:p="http://schemas.openxmlformats.org/presentationml/2006/main">
  <p:tag name="PA" val="v5.2.11"/>
</p:tagLst>
</file>

<file path=ppt/tags/tag207.xml><?xml version="1.0" encoding="utf-8"?>
<p:tagLst xmlns:p="http://schemas.openxmlformats.org/presentationml/2006/main">
  <p:tag name="PA" val="v5.2.11"/>
</p:tagLst>
</file>

<file path=ppt/tags/tag208.xml><?xml version="1.0" encoding="utf-8"?>
<p:tagLst xmlns:p="http://schemas.openxmlformats.org/presentationml/2006/main">
  <p:tag name="PA" val="v5.2.11"/>
</p:tagLst>
</file>

<file path=ppt/tags/tag209.xml><?xml version="1.0" encoding="utf-8"?>
<p:tagLst xmlns:p="http://schemas.openxmlformats.org/presentationml/2006/main">
  <p:tag name="PA" val="v5.2.11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PA" val="v5.2.11"/>
</p:tagLst>
</file>

<file path=ppt/tags/tag211.xml><?xml version="1.0" encoding="utf-8"?>
<p:tagLst xmlns:p="http://schemas.openxmlformats.org/presentationml/2006/main">
  <p:tag name="PA" val="v5.2.11"/>
</p:tagLst>
</file>

<file path=ppt/tags/tag212.xml><?xml version="1.0" encoding="utf-8"?>
<p:tagLst xmlns:p="http://schemas.openxmlformats.org/presentationml/2006/main">
  <p:tag name="PA" val="v5.2.11"/>
</p:tagLst>
</file>

<file path=ppt/tags/tag213.xml><?xml version="1.0" encoding="utf-8"?>
<p:tagLst xmlns:p="http://schemas.openxmlformats.org/presentationml/2006/main">
  <p:tag name="PA" val="v5.2.11"/>
</p:tagLst>
</file>

<file path=ppt/tags/tag214.xml><?xml version="1.0" encoding="utf-8"?>
<p:tagLst xmlns:p="http://schemas.openxmlformats.org/presentationml/2006/main">
  <p:tag name="PA" val="v5.2.11"/>
</p:tagLst>
</file>

<file path=ppt/tags/tag215.xml><?xml version="1.0" encoding="utf-8"?>
<p:tagLst xmlns:p="http://schemas.openxmlformats.org/presentationml/2006/main">
  <p:tag name="PA" val="v5.2.11"/>
</p:tagLst>
</file>

<file path=ppt/tags/tag216.xml><?xml version="1.0" encoding="utf-8"?>
<p:tagLst xmlns:p="http://schemas.openxmlformats.org/presentationml/2006/main">
  <p:tag name="PA" val="v5.2.11"/>
</p:tagLst>
</file>

<file path=ppt/tags/tag217.xml><?xml version="1.0" encoding="utf-8"?>
<p:tagLst xmlns:p="http://schemas.openxmlformats.org/presentationml/2006/main">
  <p:tag name="PA" val="v5.2.11"/>
</p:tagLst>
</file>

<file path=ppt/tags/tag218.xml><?xml version="1.0" encoding="utf-8"?>
<p:tagLst xmlns:p="http://schemas.openxmlformats.org/presentationml/2006/main">
  <p:tag name="PA" val="v5.2.11"/>
</p:tagLst>
</file>

<file path=ppt/tags/tag219.xml><?xml version="1.0" encoding="utf-8"?>
<p:tagLst xmlns:p="http://schemas.openxmlformats.org/presentationml/2006/main">
  <p:tag name="PA" val="v5.2.11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20.xml><?xml version="1.0" encoding="utf-8"?>
<p:tagLst xmlns:p="http://schemas.openxmlformats.org/presentationml/2006/main">
  <p:tag name="PA" val="v5.2.11"/>
</p:tagLst>
</file>

<file path=ppt/tags/tag221.xml><?xml version="1.0" encoding="utf-8"?>
<p:tagLst xmlns:p="http://schemas.openxmlformats.org/presentationml/2006/main">
  <p:tag name="PA" val="v5.2.11"/>
</p:tagLst>
</file>

<file path=ppt/tags/tag222.xml><?xml version="1.0" encoding="utf-8"?>
<p:tagLst xmlns:p="http://schemas.openxmlformats.org/presentationml/2006/main">
  <p:tag name="PA" val="v5.2.11"/>
</p:tagLst>
</file>

<file path=ppt/tags/tag223.xml><?xml version="1.0" encoding="utf-8"?>
<p:tagLst xmlns:p="http://schemas.openxmlformats.org/presentationml/2006/main">
  <p:tag name="PA" val="v5.2.11"/>
</p:tagLst>
</file>

<file path=ppt/tags/tag224.xml><?xml version="1.0" encoding="utf-8"?>
<p:tagLst xmlns:p="http://schemas.openxmlformats.org/presentationml/2006/main">
  <p:tag name="PA" val="v5.2.11"/>
</p:tagLst>
</file>

<file path=ppt/tags/tag225.xml><?xml version="1.0" encoding="utf-8"?>
<p:tagLst xmlns:p="http://schemas.openxmlformats.org/presentationml/2006/main">
  <p:tag name="PA" val="v5.2.11"/>
</p:tagLst>
</file>

<file path=ppt/tags/tag226.xml><?xml version="1.0" encoding="utf-8"?>
<p:tagLst xmlns:p="http://schemas.openxmlformats.org/presentationml/2006/main">
  <p:tag name="PA" val="v5.2.11"/>
</p:tagLst>
</file>

<file path=ppt/tags/tag227.xml><?xml version="1.0" encoding="utf-8"?>
<p:tagLst xmlns:p="http://schemas.openxmlformats.org/presentationml/2006/main">
  <p:tag name="PA" val="v5.2.11"/>
</p:tagLst>
</file>

<file path=ppt/tags/tag228.xml><?xml version="1.0" encoding="utf-8"?>
<p:tagLst xmlns:p="http://schemas.openxmlformats.org/presentationml/2006/main">
  <p:tag name="PA" val="v5.2.11"/>
</p:tagLst>
</file>

<file path=ppt/tags/tag229.xml><?xml version="1.0" encoding="utf-8"?>
<p:tagLst xmlns:p="http://schemas.openxmlformats.org/presentationml/2006/main">
  <p:tag name="PA" val="v5.2.11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0.xml><?xml version="1.0" encoding="utf-8"?>
<p:tagLst xmlns:p="http://schemas.openxmlformats.org/presentationml/2006/main">
  <p:tag name="PA" val="v5.2.11"/>
</p:tagLst>
</file>

<file path=ppt/tags/tag231.xml><?xml version="1.0" encoding="utf-8"?>
<p:tagLst xmlns:p="http://schemas.openxmlformats.org/presentationml/2006/main">
  <p:tag name="PA" val="v5.2.11"/>
</p:tagLst>
</file>

<file path=ppt/tags/tag232.xml><?xml version="1.0" encoding="utf-8"?>
<p:tagLst xmlns:p="http://schemas.openxmlformats.org/presentationml/2006/main">
  <p:tag name="PA" val="v5.2.11"/>
</p:tagLst>
</file>

<file path=ppt/tags/tag233.xml><?xml version="1.0" encoding="utf-8"?>
<p:tagLst xmlns:p="http://schemas.openxmlformats.org/presentationml/2006/main">
  <p:tag name="PA" val="v5.2.11"/>
</p:tagLst>
</file>

<file path=ppt/tags/tag234.xml><?xml version="1.0" encoding="utf-8"?>
<p:tagLst xmlns:p="http://schemas.openxmlformats.org/presentationml/2006/main">
  <p:tag name="PA" val="v5.2.11"/>
</p:tagLst>
</file>

<file path=ppt/tags/tag235.xml><?xml version="1.0" encoding="utf-8"?>
<p:tagLst xmlns:p="http://schemas.openxmlformats.org/presentationml/2006/main">
  <p:tag name="PA" val="v5.2.11"/>
</p:tagLst>
</file>

<file path=ppt/tags/tag236.xml><?xml version="1.0" encoding="utf-8"?>
<p:tagLst xmlns:p="http://schemas.openxmlformats.org/presentationml/2006/main">
  <p:tag name="PA" val="v5.2.11"/>
</p:tagLst>
</file>

<file path=ppt/tags/tag237.xml><?xml version="1.0" encoding="utf-8"?>
<p:tagLst xmlns:p="http://schemas.openxmlformats.org/presentationml/2006/main">
  <p:tag name="PA" val="v5.2.11"/>
</p:tagLst>
</file>

<file path=ppt/tags/tag238.xml><?xml version="1.0" encoding="utf-8"?>
<p:tagLst xmlns:p="http://schemas.openxmlformats.org/presentationml/2006/main">
  <p:tag name="PA" val="v5.2.11"/>
</p:tagLst>
</file>

<file path=ppt/tags/tag239.xml><?xml version="1.0" encoding="utf-8"?>
<p:tagLst xmlns:p="http://schemas.openxmlformats.org/presentationml/2006/main">
  <p:tag name="PA" val="v5.2.11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0.xml><?xml version="1.0" encoding="utf-8"?>
<p:tagLst xmlns:p="http://schemas.openxmlformats.org/presentationml/2006/main">
  <p:tag name="PA" val="v5.2.11"/>
</p:tagLst>
</file>

<file path=ppt/tags/tag241.xml><?xml version="1.0" encoding="utf-8"?>
<p:tagLst xmlns:p="http://schemas.openxmlformats.org/presentationml/2006/main">
  <p:tag name="PA" val="v5.2.11"/>
</p:tagLst>
</file>

<file path=ppt/tags/tag242.xml><?xml version="1.0" encoding="utf-8"?>
<p:tagLst xmlns:p="http://schemas.openxmlformats.org/presentationml/2006/main">
  <p:tag name="PA" val="v5.2.11"/>
</p:tagLst>
</file>

<file path=ppt/tags/tag243.xml><?xml version="1.0" encoding="utf-8"?>
<p:tagLst xmlns:p="http://schemas.openxmlformats.org/presentationml/2006/main">
  <p:tag name="PA" val="v5.2.11"/>
</p:tagLst>
</file>

<file path=ppt/tags/tag244.xml><?xml version="1.0" encoding="utf-8"?>
<p:tagLst xmlns:p="http://schemas.openxmlformats.org/presentationml/2006/main">
  <p:tag name="PA" val="v5.2.11"/>
</p:tagLst>
</file>

<file path=ppt/tags/tag245.xml><?xml version="1.0" encoding="utf-8"?>
<p:tagLst xmlns:p="http://schemas.openxmlformats.org/presentationml/2006/main">
  <p:tag name="PA" val="v5.2.11"/>
</p:tagLst>
</file>

<file path=ppt/tags/tag246.xml><?xml version="1.0" encoding="utf-8"?>
<p:tagLst xmlns:p="http://schemas.openxmlformats.org/presentationml/2006/main">
  <p:tag name="PA" val="v5.2.11"/>
</p:tagLst>
</file>

<file path=ppt/tags/tag247.xml><?xml version="1.0" encoding="utf-8"?>
<p:tagLst xmlns:p="http://schemas.openxmlformats.org/presentationml/2006/main">
  <p:tag name="PA" val="v5.2.11"/>
</p:tagLst>
</file>

<file path=ppt/tags/tag248.xml><?xml version="1.0" encoding="utf-8"?>
<p:tagLst xmlns:p="http://schemas.openxmlformats.org/presentationml/2006/main">
  <p:tag name="PA" val="v5.2.11"/>
</p:tagLst>
</file>

<file path=ppt/tags/tag249.xml><?xml version="1.0" encoding="utf-8"?>
<p:tagLst xmlns:p="http://schemas.openxmlformats.org/presentationml/2006/main">
  <p:tag name="PA" val="v5.2.11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0.xml><?xml version="1.0" encoding="utf-8"?>
<p:tagLst xmlns:p="http://schemas.openxmlformats.org/presentationml/2006/main">
  <p:tag name="PA" val="v5.2.11"/>
</p:tagLst>
</file>

<file path=ppt/tags/tag251.xml><?xml version="1.0" encoding="utf-8"?>
<p:tagLst xmlns:p="http://schemas.openxmlformats.org/presentationml/2006/main">
  <p:tag name="PA" val="v5.2.11"/>
</p:tagLst>
</file>

<file path=ppt/tags/tag252.xml><?xml version="1.0" encoding="utf-8"?>
<p:tagLst xmlns:p="http://schemas.openxmlformats.org/presentationml/2006/main">
  <p:tag name="PA" val="v5.2.11"/>
</p:tagLst>
</file>

<file path=ppt/tags/tag253.xml><?xml version="1.0" encoding="utf-8"?>
<p:tagLst xmlns:p="http://schemas.openxmlformats.org/presentationml/2006/main">
  <p:tag name="PA" val="v5.2.11"/>
</p:tagLst>
</file>

<file path=ppt/tags/tag254.xml><?xml version="1.0" encoding="utf-8"?>
<p:tagLst xmlns:p="http://schemas.openxmlformats.org/presentationml/2006/main">
  <p:tag name="PA" val="v5.2.11"/>
</p:tagLst>
</file>

<file path=ppt/tags/tag255.xml><?xml version="1.0" encoding="utf-8"?>
<p:tagLst xmlns:p="http://schemas.openxmlformats.org/presentationml/2006/main">
  <p:tag name="PA" val="v5.2.11"/>
</p:tagLst>
</file>

<file path=ppt/tags/tag256.xml><?xml version="1.0" encoding="utf-8"?>
<p:tagLst xmlns:p="http://schemas.openxmlformats.org/presentationml/2006/main">
  <p:tag name="PA" val="v5.2.11"/>
</p:tagLst>
</file>

<file path=ppt/tags/tag257.xml><?xml version="1.0" encoding="utf-8"?>
<p:tagLst xmlns:p="http://schemas.openxmlformats.org/presentationml/2006/main">
  <p:tag name="PA" val="v5.2.11"/>
</p:tagLst>
</file>

<file path=ppt/tags/tag258.xml><?xml version="1.0" encoding="utf-8"?>
<p:tagLst xmlns:p="http://schemas.openxmlformats.org/presentationml/2006/main">
  <p:tag name="PA" val="v5.2.11"/>
</p:tagLst>
</file>

<file path=ppt/tags/tag259.xml><?xml version="1.0" encoding="utf-8"?>
<p:tagLst xmlns:p="http://schemas.openxmlformats.org/presentationml/2006/main">
  <p:tag name="PA" val="v5.2.11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0.xml><?xml version="1.0" encoding="utf-8"?>
<p:tagLst xmlns:p="http://schemas.openxmlformats.org/presentationml/2006/main">
  <p:tag name="PA" val="v5.2.11"/>
</p:tagLst>
</file>

<file path=ppt/tags/tag261.xml><?xml version="1.0" encoding="utf-8"?>
<p:tagLst xmlns:p="http://schemas.openxmlformats.org/presentationml/2006/main">
  <p:tag name="PA" val="v5.2.11"/>
</p:tagLst>
</file>

<file path=ppt/tags/tag262.xml><?xml version="1.0" encoding="utf-8"?>
<p:tagLst xmlns:p="http://schemas.openxmlformats.org/presentationml/2006/main">
  <p:tag name="PA" val="v5.2.11"/>
</p:tagLst>
</file>

<file path=ppt/tags/tag263.xml><?xml version="1.0" encoding="utf-8"?>
<p:tagLst xmlns:p="http://schemas.openxmlformats.org/presentationml/2006/main">
  <p:tag name="PA" val="v5.2.11"/>
</p:tagLst>
</file>

<file path=ppt/tags/tag264.xml><?xml version="1.0" encoding="utf-8"?>
<p:tagLst xmlns:p="http://schemas.openxmlformats.org/presentationml/2006/main">
  <p:tag name="PA" val="v5.2.11"/>
</p:tagLst>
</file>

<file path=ppt/tags/tag265.xml><?xml version="1.0" encoding="utf-8"?>
<p:tagLst xmlns:p="http://schemas.openxmlformats.org/presentationml/2006/main">
  <p:tag name="PA" val="v5.2.11"/>
</p:tagLst>
</file>

<file path=ppt/tags/tag266.xml><?xml version="1.0" encoding="utf-8"?>
<p:tagLst xmlns:p="http://schemas.openxmlformats.org/presentationml/2006/main">
  <p:tag name="PA" val="v5.2.11"/>
</p:tagLst>
</file>

<file path=ppt/tags/tag267.xml><?xml version="1.0" encoding="utf-8"?>
<p:tagLst xmlns:p="http://schemas.openxmlformats.org/presentationml/2006/main">
  <p:tag name="PA" val="v5.2.11"/>
</p:tagLst>
</file>

<file path=ppt/tags/tag268.xml><?xml version="1.0" encoding="utf-8"?>
<p:tagLst xmlns:p="http://schemas.openxmlformats.org/presentationml/2006/main">
  <p:tag name="PA" val="v5.2.11"/>
</p:tagLst>
</file>

<file path=ppt/tags/tag269.xml><?xml version="1.0" encoding="utf-8"?>
<p:tagLst xmlns:p="http://schemas.openxmlformats.org/presentationml/2006/main">
  <p:tag name="PA" val="v5.2.11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0.xml><?xml version="1.0" encoding="utf-8"?>
<p:tagLst xmlns:p="http://schemas.openxmlformats.org/presentationml/2006/main">
  <p:tag name="PA" val="v5.2.11"/>
</p:tagLst>
</file>

<file path=ppt/tags/tag271.xml><?xml version="1.0" encoding="utf-8"?>
<p:tagLst xmlns:p="http://schemas.openxmlformats.org/presentationml/2006/main">
  <p:tag name="PA" val="v5.2.11"/>
</p:tagLst>
</file>

<file path=ppt/tags/tag272.xml><?xml version="1.0" encoding="utf-8"?>
<p:tagLst xmlns:p="http://schemas.openxmlformats.org/presentationml/2006/main">
  <p:tag name="PA" val="v5.2.11"/>
</p:tagLst>
</file>

<file path=ppt/tags/tag273.xml><?xml version="1.0" encoding="utf-8"?>
<p:tagLst xmlns:p="http://schemas.openxmlformats.org/presentationml/2006/main">
  <p:tag name="PA" val="v5.2.11"/>
</p:tagLst>
</file>

<file path=ppt/tags/tag274.xml><?xml version="1.0" encoding="utf-8"?>
<p:tagLst xmlns:p="http://schemas.openxmlformats.org/presentationml/2006/main">
  <p:tag name="PA" val="v5.2.11"/>
</p:tagLst>
</file>

<file path=ppt/tags/tag275.xml><?xml version="1.0" encoding="utf-8"?>
<p:tagLst xmlns:p="http://schemas.openxmlformats.org/presentationml/2006/main">
  <p:tag name="PA" val="v5.2.11"/>
</p:tagLst>
</file>

<file path=ppt/tags/tag276.xml><?xml version="1.0" encoding="utf-8"?>
<p:tagLst xmlns:p="http://schemas.openxmlformats.org/presentationml/2006/main">
  <p:tag name="PA" val="v5.2.11"/>
</p:tagLst>
</file>

<file path=ppt/tags/tag277.xml><?xml version="1.0" encoding="utf-8"?>
<p:tagLst xmlns:p="http://schemas.openxmlformats.org/presentationml/2006/main">
  <p:tag name="PA" val="v5.2.11"/>
</p:tagLst>
</file>

<file path=ppt/tags/tag278.xml><?xml version="1.0" encoding="utf-8"?>
<p:tagLst xmlns:p="http://schemas.openxmlformats.org/presentationml/2006/main">
  <p:tag name="PA" val="v5.2.11"/>
</p:tagLst>
</file>

<file path=ppt/tags/tag279.xml><?xml version="1.0" encoding="utf-8"?>
<p:tagLst xmlns:p="http://schemas.openxmlformats.org/presentationml/2006/main">
  <p:tag name="PA" val="v5.2.11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0.xml><?xml version="1.0" encoding="utf-8"?>
<p:tagLst xmlns:p="http://schemas.openxmlformats.org/presentationml/2006/main">
  <p:tag name="PA" val="v5.2.11"/>
</p:tagLst>
</file>

<file path=ppt/tags/tag281.xml><?xml version="1.0" encoding="utf-8"?>
<p:tagLst xmlns:p="http://schemas.openxmlformats.org/presentationml/2006/main">
  <p:tag name="PA" val="v5.2.11"/>
</p:tagLst>
</file>

<file path=ppt/tags/tag282.xml><?xml version="1.0" encoding="utf-8"?>
<p:tagLst xmlns:p="http://schemas.openxmlformats.org/presentationml/2006/main">
  <p:tag name="PA" val="v5.2.11"/>
</p:tagLst>
</file>

<file path=ppt/tags/tag283.xml><?xml version="1.0" encoding="utf-8"?>
<p:tagLst xmlns:p="http://schemas.openxmlformats.org/presentationml/2006/main">
  <p:tag name="PA" val="v5.2.11"/>
</p:tagLst>
</file>

<file path=ppt/tags/tag284.xml><?xml version="1.0" encoding="utf-8"?>
<p:tagLst xmlns:p="http://schemas.openxmlformats.org/presentationml/2006/main">
  <p:tag name="PA" val="v5.2.11"/>
</p:tagLst>
</file>

<file path=ppt/tags/tag285.xml><?xml version="1.0" encoding="utf-8"?>
<p:tagLst xmlns:p="http://schemas.openxmlformats.org/presentationml/2006/main">
  <p:tag name="PA" val="v5.2.11"/>
</p:tagLst>
</file>

<file path=ppt/tags/tag286.xml><?xml version="1.0" encoding="utf-8"?>
<p:tagLst xmlns:p="http://schemas.openxmlformats.org/presentationml/2006/main">
  <p:tag name="PA" val="v5.2.11"/>
</p:tagLst>
</file>

<file path=ppt/tags/tag287.xml><?xml version="1.0" encoding="utf-8"?>
<p:tagLst xmlns:p="http://schemas.openxmlformats.org/presentationml/2006/main">
  <p:tag name="PA" val="v5.2.11"/>
</p:tagLst>
</file>

<file path=ppt/tags/tag288.xml><?xml version="1.0" encoding="utf-8"?>
<p:tagLst xmlns:p="http://schemas.openxmlformats.org/presentationml/2006/main">
  <p:tag name="PA" val="v5.2.11"/>
</p:tagLst>
</file>

<file path=ppt/tags/tag289.xml><?xml version="1.0" encoding="utf-8"?>
<p:tagLst xmlns:p="http://schemas.openxmlformats.org/presentationml/2006/main">
  <p:tag name="PA" val="v5.2.11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0.xml><?xml version="1.0" encoding="utf-8"?>
<p:tagLst xmlns:p="http://schemas.openxmlformats.org/presentationml/2006/main">
  <p:tag name="PA" val="v5.2.11"/>
</p:tagLst>
</file>

<file path=ppt/tags/tag291.xml><?xml version="1.0" encoding="utf-8"?>
<p:tagLst xmlns:p="http://schemas.openxmlformats.org/presentationml/2006/main">
  <p:tag name="PA" val="v5.2.11"/>
</p:tagLst>
</file>

<file path=ppt/tags/tag292.xml><?xml version="1.0" encoding="utf-8"?>
<p:tagLst xmlns:p="http://schemas.openxmlformats.org/presentationml/2006/main">
  <p:tag name="PA" val="v5.2.11"/>
</p:tagLst>
</file>

<file path=ppt/tags/tag293.xml><?xml version="1.0" encoding="utf-8"?>
<p:tagLst xmlns:p="http://schemas.openxmlformats.org/presentationml/2006/main">
  <p:tag name="PA" val="v5.2.11"/>
</p:tagLst>
</file>

<file path=ppt/tags/tag294.xml><?xml version="1.0" encoding="utf-8"?>
<p:tagLst xmlns:p="http://schemas.openxmlformats.org/presentationml/2006/main">
  <p:tag name="PA" val="v5.2.11"/>
</p:tagLst>
</file>

<file path=ppt/tags/tag295.xml><?xml version="1.0" encoding="utf-8"?>
<p:tagLst xmlns:p="http://schemas.openxmlformats.org/presentationml/2006/main">
  <p:tag name="PA" val="v5.2.11"/>
</p:tagLst>
</file>

<file path=ppt/tags/tag296.xml><?xml version="1.0" encoding="utf-8"?>
<p:tagLst xmlns:p="http://schemas.openxmlformats.org/presentationml/2006/main">
  <p:tag name="PA" val="v5.2.11"/>
</p:tagLst>
</file>

<file path=ppt/tags/tag297.xml><?xml version="1.0" encoding="utf-8"?>
<p:tagLst xmlns:p="http://schemas.openxmlformats.org/presentationml/2006/main">
  <p:tag name="PA" val="v5.2.11"/>
</p:tagLst>
</file>

<file path=ppt/tags/tag298.xml><?xml version="1.0" encoding="utf-8"?>
<p:tagLst xmlns:p="http://schemas.openxmlformats.org/presentationml/2006/main">
  <p:tag name="PA" val="v5.2.11"/>
</p:tagLst>
</file>

<file path=ppt/tags/tag299.xml><?xml version="1.0" encoding="utf-8"?>
<p:tagLst xmlns:p="http://schemas.openxmlformats.org/presentationml/2006/main">
  <p:tag name="PA" val="v5.2.11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00.xml><?xml version="1.0" encoding="utf-8"?>
<p:tagLst xmlns:p="http://schemas.openxmlformats.org/presentationml/2006/main">
  <p:tag name="PA" val="v5.2.11"/>
</p:tagLst>
</file>

<file path=ppt/tags/tag301.xml><?xml version="1.0" encoding="utf-8"?>
<p:tagLst xmlns:p="http://schemas.openxmlformats.org/presentationml/2006/main">
  <p:tag name="PA" val="v5.2.11"/>
</p:tagLst>
</file>

<file path=ppt/tags/tag302.xml><?xml version="1.0" encoding="utf-8"?>
<p:tagLst xmlns:p="http://schemas.openxmlformats.org/presentationml/2006/main">
  <p:tag name="PA" val="v5.2.11"/>
</p:tagLst>
</file>

<file path=ppt/tags/tag303.xml><?xml version="1.0" encoding="utf-8"?>
<p:tagLst xmlns:p="http://schemas.openxmlformats.org/presentationml/2006/main">
  <p:tag name="PA" val="v5.2.11"/>
</p:tagLst>
</file>

<file path=ppt/tags/tag304.xml><?xml version="1.0" encoding="utf-8"?>
<p:tagLst xmlns:p="http://schemas.openxmlformats.org/presentationml/2006/main">
  <p:tag name="PA" val="v5.2.11"/>
</p:tagLst>
</file>

<file path=ppt/tags/tag305.xml><?xml version="1.0" encoding="utf-8"?>
<p:tagLst xmlns:p="http://schemas.openxmlformats.org/presentationml/2006/main">
  <p:tag name="PA" val="v5.2.11"/>
</p:tagLst>
</file>

<file path=ppt/tags/tag306.xml><?xml version="1.0" encoding="utf-8"?>
<p:tagLst xmlns:p="http://schemas.openxmlformats.org/presentationml/2006/main">
  <p:tag name="PA" val="v5.2.11"/>
</p:tagLst>
</file>

<file path=ppt/tags/tag307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308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309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0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311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312.xml><?xml version="1.0" encoding="utf-8"?>
<p:tagLst xmlns:p="http://schemas.openxmlformats.org/presentationml/2006/main">
  <p:tag name="PA" val="v5.2.11"/>
</p:tagLst>
</file>

<file path=ppt/tags/tag313.xml><?xml version="1.0" encoding="utf-8"?>
<p:tagLst xmlns:p="http://schemas.openxmlformats.org/presentationml/2006/main">
  <p:tag name="PA" val="v5.2.11"/>
</p:tagLst>
</file>

<file path=ppt/tags/tag314.xml><?xml version="1.0" encoding="utf-8"?>
<p:tagLst xmlns:p="http://schemas.openxmlformats.org/presentationml/2006/main">
  <p:tag name="PA" val="v5.2.11"/>
</p:tagLst>
</file>

<file path=ppt/tags/tag315.xml><?xml version="1.0" encoding="utf-8"?>
<p:tagLst xmlns:p="http://schemas.openxmlformats.org/presentationml/2006/main">
  <p:tag name="PA" val="v5.2.11"/>
</p:tagLst>
</file>

<file path=ppt/tags/tag316.xml><?xml version="1.0" encoding="utf-8"?>
<p:tagLst xmlns:p="http://schemas.openxmlformats.org/presentationml/2006/main">
  <p:tag name="PA" val="v5.2.11"/>
</p:tagLst>
</file>

<file path=ppt/tags/tag317.xml><?xml version="1.0" encoding="utf-8"?>
<p:tagLst xmlns:p="http://schemas.openxmlformats.org/presentationml/2006/main">
  <p:tag name="PA" val="v5.2.11"/>
</p:tagLst>
</file>

<file path=ppt/tags/tag318.xml><?xml version="1.0" encoding="utf-8"?>
<p:tagLst xmlns:p="http://schemas.openxmlformats.org/presentationml/2006/main">
  <p:tag name="PA" val="v5.2.11"/>
</p:tagLst>
</file>

<file path=ppt/tags/tag319.xml><?xml version="1.0" encoding="utf-8"?>
<p:tagLst xmlns:p="http://schemas.openxmlformats.org/presentationml/2006/main">
  <p:tag name="PA" val="v5.2.11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0.xml><?xml version="1.0" encoding="utf-8"?>
<p:tagLst xmlns:p="http://schemas.openxmlformats.org/presentationml/2006/main">
  <p:tag name="PA" val="v5.2.11"/>
</p:tagLst>
</file>

<file path=ppt/tags/tag321.xml><?xml version="1.0" encoding="utf-8"?>
<p:tagLst xmlns:p="http://schemas.openxmlformats.org/presentationml/2006/main">
  <p:tag name="PA" val="v5.2.11"/>
</p:tagLst>
</file>

<file path=ppt/tags/tag322.xml><?xml version="1.0" encoding="utf-8"?>
<p:tagLst xmlns:p="http://schemas.openxmlformats.org/presentationml/2006/main">
  <p:tag name="PA" val="v5.2.11"/>
</p:tagLst>
</file>

<file path=ppt/tags/tag323.xml><?xml version="1.0" encoding="utf-8"?>
<p:tagLst xmlns:p="http://schemas.openxmlformats.org/presentationml/2006/main">
  <p:tag name="PA" val="v5.2.11"/>
</p:tagLst>
</file>

<file path=ppt/tags/tag324.xml><?xml version="1.0" encoding="utf-8"?>
<p:tagLst xmlns:p="http://schemas.openxmlformats.org/presentationml/2006/main">
  <p:tag name="PA" val="v5.2.11"/>
</p:tagLst>
</file>

<file path=ppt/tags/tag325.xml><?xml version="1.0" encoding="utf-8"?>
<p:tagLst xmlns:p="http://schemas.openxmlformats.org/presentationml/2006/main">
  <p:tag name="PA" val="v5.2.11"/>
</p:tagLst>
</file>

<file path=ppt/tags/tag326.xml><?xml version="1.0" encoding="utf-8"?>
<p:tagLst xmlns:p="http://schemas.openxmlformats.org/presentationml/2006/main">
  <p:tag name="PA" val="v5.2.11"/>
</p:tagLst>
</file>

<file path=ppt/tags/tag327.xml><?xml version="1.0" encoding="utf-8"?>
<p:tagLst xmlns:p="http://schemas.openxmlformats.org/presentationml/2006/main">
  <p:tag name="PA" val="v5.2.11"/>
</p:tagLst>
</file>

<file path=ppt/tags/tag328.xml><?xml version="1.0" encoding="utf-8"?>
<p:tagLst xmlns:p="http://schemas.openxmlformats.org/presentationml/2006/main">
  <p:tag name="PA" val="v5.2.11"/>
</p:tagLst>
</file>

<file path=ppt/tags/tag329.xml><?xml version="1.0" encoding="utf-8"?>
<p:tagLst xmlns:p="http://schemas.openxmlformats.org/presentationml/2006/main">
  <p:tag name="PA" val="v5.2.11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0.xml><?xml version="1.0" encoding="utf-8"?>
<p:tagLst xmlns:p="http://schemas.openxmlformats.org/presentationml/2006/main">
  <p:tag name="PA" val="v5.2.11"/>
</p:tagLst>
</file>

<file path=ppt/tags/tag331.xml><?xml version="1.0" encoding="utf-8"?>
<p:tagLst xmlns:p="http://schemas.openxmlformats.org/presentationml/2006/main">
  <p:tag name="PA" val="v5.2.11"/>
</p:tagLst>
</file>

<file path=ppt/tags/tag332.xml><?xml version="1.0" encoding="utf-8"?>
<p:tagLst xmlns:p="http://schemas.openxmlformats.org/presentationml/2006/main">
  <p:tag name="PA" val="v5.2.11"/>
</p:tagLst>
</file>

<file path=ppt/tags/tag333.xml><?xml version="1.0" encoding="utf-8"?>
<p:tagLst xmlns:p="http://schemas.openxmlformats.org/presentationml/2006/main">
  <p:tag name="PA" val="v5.2.11"/>
</p:tagLst>
</file>

<file path=ppt/tags/tag334.xml><?xml version="1.0" encoding="utf-8"?>
<p:tagLst xmlns:p="http://schemas.openxmlformats.org/presentationml/2006/main">
  <p:tag name="PA" val="v5.2.11"/>
</p:tagLst>
</file>

<file path=ppt/tags/tag335.xml><?xml version="1.0" encoding="utf-8"?>
<p:tagLst xmlns:p="http://schemas.openxmlformats.org/presentationml/2006/main">
  <p:tag name="PA" val="v5.2.11"/>
</p:tagLst>
</file>

<file path=ppt/tags/tag336.xml><?xml version="1.0" encoding="utf-8"?>
<p:tagLst xmlns:p="http://schemas.openxmlformats.org/presentationml/2006/main">
  <p:tag name="PA" val="v5.2.11"/>
</p:tagLst>
</file>

<file path=ppt/tags/tag337.xml><?xml version="1.0" encoding="utf-8"?>
<p:tagLst xmlns:p="http://schemas.openxmlformats.org/presentationml/2006/main">
  <p:tag name="PA" val="v5.2.11"/>
</p:tagLst>
</file>

<file path=ppt/tags/tag338.xml><?xml version="1.0" encoding="utf-8"?>
<p:tagLst xmlns:p="http://schemas.openxmlformats.org/presentationml/2006/main">
  <p:tag name="PA" val="v5.2.11"/>
</p:tagLst>
</file>

<file path=ppt/tags/tag339.xml><?xml version="1.0" encoding="utf-8"?>
<p:tagLst xmlns:p="http://schemas.openxmlformats.org/presentationml/2006/main">
  <p:tag name="PA" val="v5.2.11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40.xml><?xml version="1.0" encoding="utf-8"?>
<p:tagLst xmlns:p="http://schemas.openxmlformats.org/presentationml/2006/main">
  <p:tag name="PA" val="v5.2.11"/>
</p:tagLst>
</file>

<file path=ppt/tags/tag341.xml><?xml version="1.0" encoding="utf-8"?>
<p:tagLst xmlns:p="http://schemas.openxmlformats.org/presentationml/2006/main">
  <p:tag name="PA" val="v5.2.11"/>
</p:tagLst>
</file>

<file path=ppt/tags/tag342.xml><?xml version="1.0" encoding="utf-8"?>
<p:tagLst xmlns:p="http://schemas.openxmlformats.org/presentationml/2006/main">
  <p:tag name="PA" val="v5.2.11"/>
</p:tagLst>
</file>

<file path=ppt/tags/tag343.xml><?xml version="1.0" encoding="utf-8"?>
<p:tagLst xmlns:p="http://schemas.openxmlformats.org/presentationml/2006/main">
  <p:tag name="PA" val="v5.2.11"/>
</p:tagLst>
</file>

<file path=ppt/tags/tag344.xml><?xml version="1.0" encoding="utf-8"?>
<p:tagLst xmlns:p="http://schemas.openxmlformats.org/presentationml/2006/main">
  <p:tag name="PA" val="v5.2.11"/>
</p:tagLst>
</file>

<file path=ppt/tags/tag345.xml><?xml version="1.0" encoding="utf-8"?>
<p:tagLst xmlns:p="http://schemas.openxmlformats.org/presentationml/2006/main">
  <p:tag name="PA" val="v5.2.11"/>
</p:tagLst>
</file>

<file path=ppt/tags/tag346.xml><?xml version="1.0" encoding="utf-8"?>
<p:tagLst xmlns:p="http://schemas.openxmlformats.org/presentationml/2006/main">
  <p:tag name="PA" val="v5.2.11"/>
</p:tagLst>
</file>

<file path=ppt/tags/tag347.xml><?xml version="1.0" encoding="utf-8"?>
<p:tagLst xmlns:p="http://schemas.openxmlformats.org/presentationml/2006/main">
  <p:tag name="PA" val="v5.2.11"/>
</p:tagLst>
</file>

<file path=ppt/tags/tag348.xml><?xml version="1.0" encoding="utf-8"?>
<p:tagLst xmlns:p="http://schemas.openxmlformats.org/presentationml/2006/main">
  <p:tag name="PA" val="v5.2.11"/>
</p:tagLst>
</file>

<file path=ppt/tags/tag349.xml><?xml version="1.0" encoding="utf-8"?>
<p:tagLst xmlns:p="http://schemas.openxmlformats.org/presentationml/2006/main">
  <p:tag name="PA" val="v5.2.11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0.xml><?xml version="1.0" encoding="utf-8"?>
<p:tagLst xmlns:p="http://schemas.openxmlformats.org/presentationml/2006/main">
  <p:tag name="PA" val="v5.2.11"/>
</p:tagLst>
</file>

<file path=ppt/tags/tag351.xml><?xml version="1.0" encoding="utf-8"?>
<p:tagLst xmlns:p="http://schemas.openxmlformats.org/presentationml/2006/main">
  <p:tag name="PA" val="v5.2.11"/>
</p:tagLst>
</file>

<file path=ppt/tags/tag352.xml><?xml version="1.0" encoding="utf-8"?>
<p:tagLst xmlns:p="http://schemas.openxmlformats.org/presentationml/2006/main">
  <p:tag name="PA" val="v5.2.11"/>
</p:tagLst>
</file>

<file path=ppt/tags/tag353.xml><?xml version="1.0" encoding="utf-8"?>
<p:tagLst xmlns:p="http://schemas.openxmlformats.org/presentationml/2006/main">
  <p:tag name="PA" val="v5.2.11"/>
</p:tagLst>
</file>

<file path=ppt/tags/tag354.xml><?xml version="1.0" encoding="utf-8"?>
<p:tagLst xmlns:p="http://schemas.openxmlformats.org/presentationml/2006/main">
  <p:tag name="PA" val="v5.2.11"/>
</p:tagLst>
</file>

<file path=ppt/tags/tag355.xml><?xml version="1.0" encoding="utf-8"?>
<p:tagLst xmlns:p="http://schemas.openxmlformats.org/presentationml/2006/main">
  <p:tag name="PA" val="v5.2.11"/>
</p:tagLst>
</file>

<file path=ppt/tags/tag356.xml><?xml version="1.0" encoding="utf-8"?>
<p:tagLst xmlns:p="http://schemas.openxmlformats.org/presentationml/2006/main">
  <p:tag name="PA" val="v5.2.11"/>
</p:tagLst>
</file>

<file path=ppt/tags/tag357.xml><?xml version="1.0" encoding="utf-8"?>
<p:tagLst xmlns:p="http://schemas.openxmlformats.org/presentationml/2006/main">
  <p:tag name="PA" val="v5.2.11"/>
</p:tagLst>
</file>

<file path=ppt/tags/tag358.xml><?xml version="1.0" encoding="utf-8"?>
<p:tagLst xmlns:p="http://schemas.openxmlformats.org/presentationml/2006/main">
  <p:tag name="PA" val="v5.2.11"/>
</p:tagLst>
</file>

<file path=ppt/tags/tag359.xml><?xml version="1.0" encoding="utf-8"?>
<p:tagLst xmlns:p="http://schemas.openxmlformats.org/presentationml/2006/main">
  <p:tag name="PA" val="v5.2.11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0.xml><?xml version="1.0" encoding="utf-8"?>
<p:tagLst xmlns:p="http://schemas.openxmlformats.org/presentationml/2006/main">
  <p:tag name="PA" val="v5.2.11"/>
</p:tagLst>
</file>

<file path=ppt/tags/tag361.xml><?xml version="1.0" encoding="utf-8"?>
<p:tagLst xmlns:p="http://schemas.openxmlformats.org/presentationml/2006/main">
  <p:tag name="PA" val="v5.2.11"/>
</p:tagLst>
</file>

<file path=ppt/tags/tag362.xml><?xml version="1.0" encoding="utf-8"?>
<p:tagLst xmlns:p="http://schemas.openxmlformats.org/presentationml/2006/main">
  <p:tag name="PA" val="v5.2.11"/>
</p:tagLst>
</file>

<file path=ppt/tags/tag363.xml><?xml version="1.0" encoding="utf-8"?>
<p:tagLst xmlns:p="http://schemas.openxmlformats.org/presentationml/2006/main">
  <p:tag name="PA" val="v5.2.11"/>
</p:tagLst>
</file>

<file path=ppt/tags/tag364.xml><?xml version="1.0" encoding="utf-8"?>
<p:tagLst xmlns:p="http://schemas.openxmlformats.org/presentationml/2006/main">
  <p:tag name="PA" val="v5.2.11"/>
</p:tagLst>
</file>

<file path=ppt/tags/tag365.xml><?xml version="1.0" encoding="utf-8"?>
<p:tagLst xmlns:p="http://schemas.openxmlformats.org/presentationml/2006/main">
  <p:tag name="PA" val="v5.2.11"/>
</p:tagLst>
</file>

<file path=ppt/tags/tag366.xml><?xml version="1.0" encoding="utf-8"?>
<p:tagLst xmlns:p="http://schemas.openxmlformats.org/presentationml/2006/main">
  <p:tag name="PA" val="v5.2.11"/>
</p:tagLst>
</file>

<file path=ppt/tags/tag367.xml><?xml version="1.0" encoding="utf-8"?>
<p:tagLst xmlns:p="http://schemas.openxmlformats.org/presentationml/2006/main">
  <p:tag name="PA" val="v5.2.11"/>
</p:tagLst>
</file>

<file path=ppt/tags/tag368.xml><?xml version="1.0" encoding="utf-8"?>
<p:tagLst xmlns:p="http://schemas.openxmlformats.org/presentationml/2006/main">
  <p:tag name="PA" val="v5.2.11"/>
</p:tagLst>
</file>

<file path=ppt/tags/tag369.xml><?xml version="1.0" encoding="utf-8"?>
<p:tagLst xmlns:p="http://schemas.openxmlformats.org/presentationml/2006/main">
  <p:tag name="PA" val="v5.2.11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70.xml><?xml version="1.0" encoding="utf-8"?>
<p:tagLst xmlns:p="http://schemas.openxmlformats.org/presentationml/2006/main">
  <p:tag name="PA" val="v5.2.11"/>
</p:tagLst>
</file>

<file path=ppt/tags/tag371.xml><?xml version="1.0" encoding="utf-8"?>
<p:tagLst xmlns:p="http://schemas.openxmlformats.org/presentationml/2006/main">
  <p:tag name="PA" val="v5.2.11"/>
</p:tagLst>
</file>

<file path=ppt/tags/tag372.xml><?xml version="1.0" encoding="utf-8"?>
<p:tagLst xmlns:p="http://schemas.openxmlformats.org/presentationml/2006/main">
  <p:tag name="PA" val="v5.2.11"/>
</p:tagLst>
</file>

<file path=ppt/tags/tag373.xml><?xml version="1.0" encoding="utf-8"?>
<p:tagLst xmlns:p="http://schemas.openxmlformats.org/presentationml/2006/main">
  <p:tag name="PA" val="v5.2.11"/>
</p:tagLst>
</file>

<file path=ppt/tags/tag374.xml><?xml version="1.0" encoding="utf-8"?>
<p:tagLst xmlns:p="http://schemas.openxmlformats.org/presentationml/2006/main">
  <p:tag name="PA" val="v5.2.11"/>
</p:tagLst>
</file>

<file path=ppt/tags/tag375.xml><?xml version="1.0" encoding="utf-8"?>
<p:tagLst xmlns:p="http://schemas.openxmlformats.org/presentationml/2006/main">
  <p:tag name="PA" val="v5.2.11"/>
</p:tagLst>
</file>

<file path=ppt/tags/tag376.xml><?xml version="1.0" encoding="utf-8"?>
<p:tagLst xmlns:p="http://schemas.openxmlformats.org/presentationml/2006/main">
  <p:tag name="PA" val="v5.2.11"/>
</p:tagLst>
</file>

<file path=ppt/tags/tag377.xml><?xml version="1.0" encoding="utf-8"?>
<p:tagLst xmlns:p="http://schemas.openxmlformats.org/presentationml/2006/main">
  <p:tag name="PA" val="v5.2.11"/>
</p:tagLst>
</file>

<file path=ppt/tags/tag378.xml><?xml version="1.0" encoding="utf-8"?>
<p:tagLst xmlns:p="http://schemas.openxmlformats.org/presentationml/2006/main">
  <p:tag name="PA" val="v5.2.11"/>
</p:tagLst>
</file>

<file path=ppt/tags/tag379.xml><?xml version="1.0" encoding="utf-8"?>
<p:tagLst xmlns:p="http://schemas.openxmlformats.org/presentationml/2006/main">
  <p:tag name="PA" val="v5.2.11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0.xml><?xml version="1.0" encoding="utf-8"?>
<p:tagLst xmlns:p="http://schemas.openxmlformats.org/presentationml/2006/main">
  <p:tag name="PA" val="v5.2.11"/>
</p:tagLst>
</file>

<file path=ppt/tags/tag381.xml><?xml version="1.0" encoding="utf-8"?>
<p:tagLst xmlns:p="http://schemas.openxmlformats.org/presentationml/2006/main">
  <p:tag name="PA" val="v5.2.11"/>
</p:tagLst>
</file>

<file path=ppt/tags/tag382.xml><?xml version="1.0" encoding="utf-8"?>
<p:tagLst xmlns:p="http://schemas.openxmlformats.org/presentationml/2006/main">
  <p:tag name="PA" val="v5.2.11"/>
</p:tagLst>
</file>

<file path=ppt/tags/tag383.xml><?xml version="1.0" encoding="utf-8"?>
<p:tagLst xmlns:p="http://schemas.openxmlformats.org/presentationml/2006/main">
  <p:tag name="PA" val="v5.2.11"/>
</p:tagLst>
</file>

<file path=ppt/tags/tag384.xml><?xml version="1.0" encoding="utf-8"?>
<p:tagLst xmlns:p="http://schemas.openxmlformats.org/presentationml/2006/main">
  <p:tag name="PA" val="v5.2.11"/>
</p:tagLst>
</file>

<file path=ppt/tags/tag385.xml><?xml version="1.0" encoding="utf-8"?>
<p:tagLst xmlns:p="http://schemas.openxmlformats.org/presentationml/2006/main">
  <p:tag name="PA" val="v5.2.11"/>
</p:tagLst>
</file>

<file path=ppt/tags/tag386.xml><?xml version="1.0" encoding="utf-8"?>
<p:tagLst xmlns:p="http://schemas.openxmlformats.org/presentationml/2006/main">
  <p:tag name="PA" val="v5.2.11"/>
</p:tagLst>
</file>

<file path=ppt/tags/tag387.xml><?xml version="1.0" encoding="utf-8"?>
<p:tagLst xmlns:p="http://schemas.openxmlformats.org/presentationml/2006/main">
  <p:tag name="PA" val="v5.2.11"/>
</p:tagLst>
</file>

<file path=ppt/tags/tag388.xml><?xml version="1.0" encoding="utf-8"?>
<p:tagLst xmlns:p="http://schemas.openxmlformats.org/presentationml/2006/main">
  <p:tag name="PA" val="v5.2.11"/>
</p:tagLst>
</file>

<file path=ppt/tags/tag389.xml><?xml version="1.0" encoding="utf-8"?>
<p:tagLst xmlns:p="http://schemas.openxmlformats.org/presentationml/2006/main">
  <p:tag name="PA" val="v5.2.11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0.xml><?xml version="1.0" encoding="utf-8"?>
<p:tagLst xmlns:p="http://schemas.openxmlformats.org/presentationml/2006/main">
  <p:tag name="PA" val="v5.2.11"/>
</p:tagLst>
</file>

<file path=ppt/tags/tag391.xml><?xml version="1.0" encoding="utf-8"?>
<p:tagLst xmlns:p="http://schemas.openxmlformats.org/presentationml/2006/main">
  <p:tag name="PA" val="v5.2.11"/>
</p:tagLst>
</file>

<file path=ppt/tags/tag392.xml><?xml version="1.0" encoding="utf-8"?>
<p:tagLst xmlns:p="http://schemas.openxmlformats.org/presentationml/2006/main">
  <p:tag name="PA" val="v5.2.11"/>
</p:tagLst>
</file>

<file path=ppt/tags/tag393.xml><?xml version="1.0" encoding="utf-8"?>
<p:tagLst xmlns:p="http://schemas.openxmlformats.org/presentationml/2006/main">
  <p:tag name="PA" val="v5.2.11"/>
</p:tagLst>
</file>

<file path=ppt/tags/tag394.xml><?xml version="1.0" encoding="utf-8"?>
<p:tagLst xmlns:p="http://schemas.openxmlformats.org/presentationml/2006/main">
  <p:tag name="PA" val="v5.2.11"/>
</p:tagLst>
</file>

<file path=ppt/tags/tag395.xml><?xml version="1.0" encoding="utf-8"?>
<p:tagLst xmlns:p="http://schemas.openxmlformats.org/presentationml/2006/main">
  <p:tag name="PA" val="v5.2.11"/>
</p:tagLst>
</file>

<file path=ppt/tags/tag396.xml><?xml version="1.0" encoding="utf-8"?>
<p:tagLst xmlns:p="http://schemas.openxmlformats.org/presentationml/2006/main">
  <p:tag name="PA" val="v5.2.11"/>
</p:tagLst>
</file>

<file path=ppt/tags/tag397.xml><?xml version="1.0" encoding="utf-8"?>
<p:tagLst xmlns:p="http://schemas.openxmlformats.org/presentationml/2006/main">
  <p:tag name="PA" val="v5.2.11"/>
</p:tagLst>
</file>

<file path=ppt/tags/tag398.xml><?xml version="1.0" encoding="utf-8"?>
<p:tagLst xmlns:p="http://schemas.openxmlformats.org/presentationml/2006/main">
  <p:tag name="PA" val="v5.2.11"/>
</p:tagLst>
</file>

<file path=ppt/tags/tag399.xml><?xml version="1.0" encoding="utf-8"?>
<p:tagLst xmlns:p="http://schemas.openxmlformats.org/presentationml/2006/main">
  <p:tag name="PA" val="v5.2.11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00.xml><?xml version="1.0" encoding="utf-8"?>
<p:tagLst xmlns:p="http://schemas.openxmlformats.org/presentationml/2006/main">
  <p:tag name="PA" val="v5.2.11"/>
</p:tagLst>
</file>

<file path=ppt/tags/tag401.xml><?xml version="1.0" encoding="utf-8"?>
<p:tagLst xmlns:p="http://schemas.openxmlformats.org/presentationml/2006/main">
  <p:tag name="PA" val="v5.2.11"/>
</p:tagLst>
</file>

<file path=ppt/tags/tag402.xml><?xml version="1.0" encoding="utf-8"?>
<p:tagLst xmlns:p="http://schemas.openxmlformats.org/presentationml/2006/main">
  <p:tag name="PA" val="v5.2.11"/>
</p:tagLst>
</file>

<file path=ppt/tags/tag403.xml><?xml version="1.0" encoding="utf-8"?>
<p:tagLst xmlns:p="http://schemas.openxmlformats.org/presentationml/2006/main">
  <p:tag name="PA" val="v5.2.11"/>
</p:tagLst>
</file>

<file path=ppt/tags/tag404.xml><?xml version="1.0" encoding="utf-8"?>
<p:tagLst xmlns:p="http://schemas.openxmlformats.org/presentationml/2006/main">
  <p:tag name="PA" val="v5.2.11"/>
</p:tagLst>
</file>

<file path=ppt/tags/tag405.xml><?xml version="1.0" encoding="utf-8"?>
<p:tagLst xmlns:p="http://schemas.openxmlformats.org/presentationml/2006/main">
  <p:tag name="PA" val="v5.2.11"/>
</p:tagLst>
</file>

<file path=ppt/tags/tag406.xml><?xml version="1.0" encoding="utf-8"?>
<p:tagLst xmlns:p="http://schemas.openxmlformats.org/presentationml/2006/main">
  <p:tag name="PA" val="v5.2.11"/>
</p:tagLst>
</file>

<file path=ppt/tags/tag407.xml><?xml version="1.0" encoding="utf-8"?>
<p:tagLst xmlns:p="http://schemas.openxmlformats.org/presentationml/2006/main">
  <p:tag name="PA" val="v5.2.11"/>
</p:tagLst>
</file>

<file path=ppt/tags/tag408.xml><?xml version="1.0" encoding="utf-8"?>
<p:tagLst xmlns:p="http://schemas.openxmlformats.org/presentationml/2006/main">
  <p:tag name="PA" val="v5.2.11"/>
</p:tagLst>
</file>

<file path=ppt/tags/tag409.xml><?xml version="1.0" encoding="utf-8"?>
<p:tagLst xmlns:p="http://schemas.openxmlformats.org/presentationml/2006/main">
  <p:tag name="PA" val="v5.2.11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0.xml><?xml version="1.0" encoding="utf-8"?>
<p:tagLst xmlns:p="http://schemas.openxmlformats.org/presentationml/2006/main">
  <p:tag name="PA" val="v5.2.11"/>
</p:tagLst>
</file>

<file path=ppt/tags/tag411.xml><?xml version="1.0" encoding="utf-8"?>
<p:tagLst xmlns:p="http://schemas.openxmlformats.org/presentationml/2006/main">
  <p:tag name="PA" val="v5.2.11"/>
</p:tagLst>
</file>

<file path=ppt/tags/tag412.xml><?xml version="1.0" encoding="utf-8"?>
<p:tagLst xmlns:p="http://schemas.openxmlformats.org/presentationml/2006/main">
  <p:tag name="PA" val="v5.2.11"/>
</p:tagLst>
</file>

<file path=ppt/tags/tag413.xml><?xml version="1.0" encoding="utf-8"?>
<p:tagLst xmlns:p="http://schemas.openxmlformats.org/presentationml/2006/main">
  <p:tag name="PA" val="v5.2.11"/>
</p:tagLst>
</file>

<file path=ppt/tags/tag414.xml><?xml version="1.0" encoding="utf-8"?>
<p:tagLst xmlns:p="http://schemas.openxmlformats.org/presentationml/2006/main">
  <p:tag name="PA" val="v5.2.11"/>
</p:tagLst>
</file>

<file path=ppt/tags/tag415.xml><?xml version="1.0" encoding="utf-8"?>
<p:tagLst xmlns:p="http://schemas.openxmlformats.org/presentationml/2006/main">
  <p:tag name="PA" val="v5.2.11"/>
</p:tagLst>
</file>

<file path=ppt/tags/tag416.xml><?xml version="1.0" encoding="utf-8"?>
<p:tagLst xmlns:p="http://schemas.openxmlformats.org/presentationml/2006/main">
  <p:tag name="PA" val="v5.2.11"/>
</p:tagLst>
</file>

<file path=ppt/tags/tag417.xml><?xml version="1.0" encoding="utf-8"?>
<p:tagLst xmlns:p="http://schemas.openxmlformats.org/presentationml/2006/main">
  <p:tag name="PA" val="v5.2.11"/>
</p:tagLst>
</file>

<file path=ppt/tags/tag418.xml><?xml version="1.0" encoding="utf-8"?>
<p:tagLst xmlns:p="http://schemas.openxmlformats.org/presentationml/2006/main">
  <p:tag name="PA" val="v5.2.11"/>
</p:tagLst>
</file>

<file path=ppt/tags/tag419.xml><?xml version="1.0" encoding="utf-8"?>
<p:tagLst xmlns:p="http://schemas.openxmlformats.org/presentationml/2006/main">
  <p:tag name="PA" val="v5.2.11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0.xml><?xml version="1.0" encoding="utf-8"?>
<p:tagLst xmlns:p="http://schemas.openxmlformats.org/presentationml/2006/main">
  <p:tag name="PA" val="v5.2.11"/>
</p:tagLst>
</file>

<file path=ppt/tags/tag421.xml><?xml version="1.0" encoding="utf-8"?>
<p:tagLst xmlns:p="http://schemas.openxmlformats.org/presentationml/2006/main">
  <p:tag name="PA" val="v5.2.11"/>
</p:tagLst>
</file>

<file path=ppt/tags/tag422.xml><?xml version="1.0" encoding="utf-8"?>
<p:tagLst xmlns:p="http://schemas.openxmlformats.org/presentationml/2006/main">
  <p:tag name="PA" val="v5.2.11"/>
</p:tagLst>
</file>

<file path=ppt/tags/tag423.xml><?xml version="1.0" encoding="utf-8"?>
<p:tagLst xmlns:p="http://schemas.openxmlformats.org/presentationml/2006/main">
  <p:tag name="PA" val="v5.2.11"/>
</p:tagLst>
</file>

<file path=ppt/tags/tag424.xml><?xml version="1.0" encoding="utf-8"?>
<p:tagLst xmlns:p="http://schemas.openxmlformats.org/presentationml/2006/main">
  <p:tag name="PA" val="v5.2.11"/>
</p:tagLst>
</file>

<file path=ppt/tags/tag425.xml><?xml version="1.0" encoding="utf-8"?>
<p:tagLst xmlns:p="http://schemas.openxmlformats.org/presentationml/2006/main">
  <p:tag name="PA" val="v5.2.11"/>
</p:tagLst>
</file>

<file path=ppt/tags/tag426.xml><?xml version="1.0" encoding="utf-8"?>
<p:tagLst xmlns:p="http://schemas.openxmlformats.org/presentationml/2006/main">
  <p:tag name="PA" val="v5.2.11"/>
</p:tagLst>
</file>

<file path=ppt/tags/tag427.xml><?xml version="1.0" encoding="utf-8"?>
<p:tagLst xmlns:p="http://schemas.openxmlformats.org/presentationml/2006/main">
  <p:tag name="PA" val="v5.2.11"/>
</p:tagLst>
</file>

<file path=ppt/tags/tag428.xml><?xml version="1.0" encoding="utf-8"?>
<p:tagLst xmlns:p="http://schemas.openxmlformats.org/presentationml/2006/main">
  <p:tag name="COMMONDATA" val="eyJoZGlkIjoiZjA0MmQ4N2JlZDRkYTVmM2QxMDAwYTU3YTQ3MzY2OGUifQ==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176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PA" val="v5.2.11"/>
</p:tagLst>
</file>

<file path=ppt/tags/tag64.xml><?xml version="1.0" encoding="utf-8"?>
<p:tagLst xmlns:p="http://schemas.openxmlformats.org/presentationml/2006/main">
  <p:tag name="PA" val="v5.2.11"/>
</p:tagLst>
</file>

<file path=ppt/tags/tag65.xml><?xml version="1.0" encoding="utf-8"?>
<p:tagLst xmlns:p="http://schemas.openxmlformats.org/presentationml/2006/main">
  <p:tag name="PA" val="v5.2.11"/>
</p:tagLst>
</file>

<file path=ppt/tags/tag66.xml><?xml version="1.0" encoding="utf-8"?>
<p:tagLst xmlns:p="http://schemas.openxmlformats.org/presentationml/2006/main">
  <p:tag name="PA" val="v5.2.11"/>
</p:tagLst>
</file>

<file path=ppt/tags/tag67.xml><?xml version="1.0" encoding="utf-8"?>
<p:tagLst xmlns:p="http://schemas.openxmlformats.org/presentationml/2006/main">
  <p:tag name="PA" val="v5.2.11"/>
</p:tagLst>
</file>

<file path=ppt/tags/tag68.xml><?xml version="1.0" encoding="utf-8"?>
<p:tagLst xmlns:p="http://schemas.openxmlformats.org/presentationml/2006/main">
  <p:tag name="PA" val="v5.2.11"/>
</p:tagLst>
</file>

<file path=ppt/tags/tag69.xml><?xml version="1.0" encoding="utf-8"?>
<p:tagLst xmlns:p="http://schemas.openxmlformats.org/presentationml/2006/main">
  <p:tag name="PA" val="v5.2.11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PA" val="v5.2.11"/>
</p:tagLst>
</file>

<file path=ppt/tags/tag71.xml><?xml version="1.0" encoding="utf-8"?>
<p:tagLst xmlns:p="http://schemas.openxmlformats.org/presentationml/2006/main">
  <p:tag name="PA" val="v5.2.11"/>
</p:tagLst>
</file>

<file path=ppt/tags/tag72.xml><?xml version="1.0" encoding="utf-8"?>
<p:tagLst xmlns:p="http://schemas.openxmlformats.org/presentationml/2006/main">
  <p:tag name="PA" val="v5.2.11"/>
</p:tagLst>
</file>

<file path=ppt/tags/tag73.xml><?xml version="1.0" encoding="utf-8"?>
<p:tagLst xmlns:p="http://schemas.openxmlformats.org/presentationml/2006/main">
  <p:tag name="PA" val="v5.2.11"/>
</p:tagLst>
</file>

<file path=ppt/tags/tag74.xml><?xml version="1.0" encoding="utf-8"?>
<p:tagLst xmlns:p="http://schemas.openxmlformats.org/presentationml/2006/main">
  <p:tag name="PA" val="v5.2.11"/>
</p:tagLst>
</file>

<file path=ppt/tags/tag75.xml><?xml version="1.0" encoding="utf-8"?>
<p:tagLst xmlns:p="http://schemas.openxmlformats.org/presentationml/2006/main">
  <p:tag name="PA" val="v5.2.11"/>
</p:tagLst>
</file>

<file path=ppt/tags/tag76.xml><?xml version="1.0" encoding="utf-8"?>
<p:tagLst xmlns:p="http://schemas.openxmlformats.org/presentationml/2006/main">
  <p:tag name="PA" val="v5.2.11"/>
</p:tagLst>
</file>

<file path=ppt/tags/tag77.xml><?xml version="1.0" encoding="utf-8"?>
<p:tagLst xmlns:p="http://schemas.openxmlformats.org/presentationml/2006/main">
  <p:tag name="PA" val="v5.2.11"/>
</p:tagLst>
</file>

<file path=ppt/tags/tag78.xml><?xml version="1.0" encoding="utf-8"?>
<p:tagLst xmlns:p="http://schemas.openxmlformats.org/presentationml/2006/main">
  <p:tag name="PA" val="v5.2.11"/>
</p:tagLst>
</file>

<file path=ppt/tags/tag79.xml><?xml version="1.0" encoding="utf-8"?>
<p:tagLst xmlns:p="http://schemas.openxmlformats.org/presentationml/2006/main">
  <p:tag name="PA" val="v5.2.11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PA" val="v5.2.11"/>
</p:tagLst>
</file>

<file path=ppt/tags/tag81.xml><?xml version="1.0" encoding="utf-8"?>
<p:tagLst xmlns:p="http://schemas.openxmlformats.org/presentationml/2006/main">
  <p:tag name="PA" val="v5.2.11"/>
</p:tagLst>
</file>

<file path=ppt/tags/tag82.xml><?xml version="1.0" encoding="utf-8"?>
<p:tagLst xmlns:p="http://schemas.openxmlformats.org/presentationml/2006/main">
  <p:tag name="PA" val="v5.2.11"/>
</p:tagLst>
</file>

<file path=ppt/tags/tag83.xml><?xml version="1.0" encoding="utf-8"?>
<p:tagLst xmlns:p="http://schemas.openxmlformats.org/presentationml/2006/main">
  <p:tag name="PA" val="v5.2.11"/>
</p:tagLst>
</file>

<file path=ppt/tags/tag84.xml><?xml version="1.0" encoding="utf-8"?>
<p:tagLst xmlns:p="http://schemas.openxmlformats.org/presentationml/2006/main">
  <p:tag name="PA" val="v5.2.11"/>
</p:tagLst>
</file>

<file path=ppt/tags/tag85.xml><?xml version="1.0" encoding="utf-8"?>
<p:tagLst xmlns:p="http://schemas.openxmlformats.org/presentationml/2006/main">
  <p:tag name="PA" val="v5.2.11"/>
</p:tagLst>
</file>

<file path=ppt/tags/tag86.xml><?xml version="1.0" encoding="utf-8"?>
<p:tagLst xmlns:p="http://schemas.openxmlformats.org/presentationml/2006/main">
  <p:tag name="PA" val="v5.2.11"/>
</p:tagLst>
</file>

<file path=ppt/tags/tag87.xml><?xml version="1.0" encoding="utf-8"?>
<p:tagLst xmlns:p="http://schemas.openxmlformats.org/presentationml/2006/main">
  <p:tag name="PA" val="v5.2.11"/>
</p:tagLst>
</file>

<file path=ppt/tags/tag88.xml><?xml version="1.0" encoding="utf-8"?>
<p:tagLst xmlns:p="http://schemas.openxmlformats.org/presentationml/2006/main">
  <p:tag name="PA" val="v5.2.11"/>
</p:tagLst>
</file>

<file path=ppt/tags/tag89.xml><?xml version="1.0" encoding="utf-8"?>
<p:tagLst xmlns:p="http://schemas.openxmlformats.org/presentationml/2006/main">
  <p:tag name="PA" val="v5.2.11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PA" val="v5.2.11"/>
</p:tagLst>
</file>

<file path=ppt/tags/tag91.xml><?xml version="1.0" encoding="utf-8"?>
<p:tagLst xmlns:p="http://schemas.openxmlformats.org/presentationml/2006/main">
  <p:tag name="PA" val="v5.2.11"/>
</p:tagLst>
</file>

<file path=ppt/tags/tag92.xml><?xml version="1.0" encoding="utf-8"?>
<p:tagLst xmlns:p="http://schemas.openxmlformats.org/presentationml/2006/main">
  <p:tag name="PA" val="v5.2.11"/>
</p:tagLst>
</file>

<file path=ppt/tags/tag93.xml><?xml version="1.0" encoding="utf-8"?>
<p:tagLst xmlns:p="http://schemas.openxmlformats.org/presentationml/2006/main">
  <p:tag name="PA" val="v5.2.11"/>
</p:tagLst>
</file>

<file path=ppt/tags/tag94.xml><?xml version="1.0" encoding="utf-8"?>
<p:tagLst xmlns:p="http://schemas.openxmlformats.org/presentationml/2006/main">
  <p:tag name="PA" val="v5.2.11"/>
</p:tagLst>
</file>

<file path=ppt/tags/tag95.xml><?xml version="1.0" encoding="utf-8"?>
<p:tagLst xmlns:p="http://schemas.openxmlformats.org/presentationml/2006/main">
  <p:tag name="PA" val="v5.2.11"/>
</p:tagLst>
</file>

<file path=ppt/tags/tag96.xml><?xml version="1.0" encoding="utf-8"?>
<p:tagLst xmlns:p="http://schemas.openxmlformats.org/presentationml/2006/main">
  <p:tag name="PA" val="v5.2.11"/>
</p:tagLst>
</file>

<file path=ppt/tags/tag97.xml><?xml version="1.0" encoding="utf-8"?>
<p:tagLst xmlns:p="http://schemas.openxmlformats.org/presentationml/2006/main">
  <p:tag name="PA" val="v5.2.11"/>
</p:tagLst>
</file>

<file path=ppt/tags/tag98.xml><?xml version="1.0" encoding="utf-8"?>
<p:tagLst xmlns:p="http://schemas.openxmlformats.org/presentationml/2006/main">
  <p:tag name="PA" val="v5.2.11"/>
</p:tagLst>
</file>

<file path=ppt/tags/tag99.xml><?xml version="1.0" encoding="utf-8"?>
<p:tagLst xmlns:p="http://schemas.openxmlformats.org/presentationml/2006/main">
  <p:tag name="PA" val="v5.2.11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/>
            </a:gs>
            <a:gs pos="100000">
              <a:schemeClr val="phClr">
                <a:lumMod val="85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6193</Words>
  <Application>WPS 演示</Application>
  <PresentationFormat>宽屏</PresentationFormat>
  <Paragraphs>990</Paragraphs>
  <Slides>62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29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62</vt:i4>
      </vt:variant>
    </vt:vector>
  </HeadingPairs>
  <TitlesOfParts>
    <vt:vector size="92" baseType="lpstr">
      <vt:lpstr>Arial</vt:lpstr>
      <vt:lpstr>SimSun</vt:lpstr>
      <vt:lpstr>Wingdings</vt:lpstr>
      <vt:lpstr>Wingdings</vt:lpstr>
      <vt:lpstr>Microsoft YaHei</vt:lpstr>
      <vt:lpstr>Calibri</vt:lpstr>
      <vt:lpstr>Arial Unicode MS</vt:lpstr>
      <vt:lpstr>思源黑体 CN Regular</vt:lpstr>
      <vt:lpstr>SimHei</vt:lpstr>
      <vt:lpstr>思源黑体 CN Bold</vt:lpstr>
      <vt:lpstr>Arial</vt:lpstr>
      <vt:lpstr>Microsoft YaHei Light</vt:lpstr>
      <vt:lpstr>方正兰亭黑简体</vt:lpstr>
      <vt:lpstr>HelveticaExt-Normal</vt:lpstr>
      <vt:lpstr>OPPOSans B</vt:lpstr>
      <vt:lpstr>思源黑体 CN Heavy</vt:lpstr>
      <vt:lpstr>OPPOSans M</vt:lpstr>
      <vt:lpstr>华文细黑</vt:lpstr>
      <vt:lpstr>华文楷体</vt:lpstr>
      <vt:lpstr>Times New Roman</vt:lpstr>
      <vt:lpstr>Times New Roman</vt:lpstr>
      <vt:lpstr>Comic Sans MS</vt:lpstr>
      <vt:lpstr>方正喵呜体</vt:lpstr>
      <vt:lpstr>Aa日式标题字 (非商业使用)</vt:lpstr>
      <vt:lpstr>GB Pinyinok-D</vt:lpstr>
      <vt:lpstr>Helvetica Light</vt:lpstr>
      <vt:lpstr>Aharoni</vt:lpstr>
      <vt:lpstr>Yu Gothic UI Semibold</vt:lpstr>
      <vt:lpstr>Segoe Print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WPS_1667472681</cp:lastModifiedBy>
  <cp:revision>177</cp:revision>
  <dcterms:created xsi:type="dcterms:W3CDTF">2019-06-19T02:08:00Z</dcterms:created>
  <dcterms:modified xsi:type="dcterms:W3CDTF">2022-11-05T05:08:19Z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2052-11.1.0.12763</vt:lpwstr>
  </property>
  <property fmtid="{D5CDD505-2E9C-101B-9397-08002B2CF9AE}" pid="3" name="ICV">
    <vt:lpwstr>EAB4567A6B5C431AA4D93AF38935BF63</vt:lpwstr>
  </property>
</Properties>
</file>